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68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611C03-7C4D-4081-8E95-F9227D92D9EE}" v="255" dt="2021-08-03T07:45:24.435"/>
    <p1510:client id="{94ACA111-4A49-4EBA-9872-3CBA7FDF8C8D}" v="26" dt="2021-08-01T17:16:07.006"/>
    <p1510:client id="{ABC97B0D-84F7-4515-804D-21E195F46D0F}" v="1381" dt="2021-08-01T17:07:38.315"/>
    <p1510:client id="{BEEADB9B-2CD4-48A2-9799-3DC2B933B5B9}" v="1160" dt="2021-08-03T16:24:51.377"/>
    <p1510:client id="{C4B64AC8-D5F0-4B84-A70C-5C7D92969AF5}" v="4" dt="2021-08-01T18:31:44.800"/>
    <p1510:client id="{D005300C-A750-4867-BE0F-29C0518E63B6}" v="5" dt="2021-08-01T16:17:53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aba Jamal" userId="1656ec93c32835bc" providerId="Windows Live" clId="Web-{94ACA111-4A49-4EBA-9872-3CBA7FDF8C8D}"/>
    <pc:docChg chg="modSld">
      <pc:chgData name="Tayaba Jamal" userId="1656ec93c32835bc" providerId="Windows Live" clId="Web-{94ACA111-4A49-4EBA-9872-3CBA7FDF8C8D}" dt="2021-08-01T17:32:39.078" v="22"/>
      <pc:docMkLst>
        <pc:docMk/>
      </pc:docMkLst>
      <pc:sldChg chg="addSp delSp modSp">
        <pc:chgData name="Tayaba Jamal" userId="1656ec93c32835bc" providerId="Windows Live" clId="Web-{94ACA111-4A49-4EBA-9872-3CBA7FDF8C8D}" dt="2021-08-01T17:32:39.078" v="22"/>
        <pc:sldMkLst>
          <pc:docMk/>
          <pc:sldMk cId="2419189495" sldId="257"/>
        </pc:sldMkLst>
        <pc:spChg chg="mo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2" creationId="{1EEA2487-A883-4D97-8248-D52CBF22C6CC}"/>
          </ac:spMkLst>
        </pc:spChg>
        <pc:spChg chg="mo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8" creationId="{04A476F3-27D4-4656-8D8D-D5192E4C353D}"/>
          </ac:spMkLst>
        </pc:spChg>
        <pc:spChg chg="del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11" creationId="{BD2A7128-270D-45DD-B0C7-24FF462228BB}"/>
          </ac:spMkLst>
        </pc:spChg>
        <pc:spChg chg="del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13" creationId="{99B7B539-E79B-44C5-8319-9CE01F87F474}"/>
          </ac:spMkLst>
        </pc:spChg>
        <pc:spChg chg="del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15" creationId="{78F7AE4B-9747-4033-A691-63FD7B8968EC}"/>
          </ac:spMkLst>
        </pc:spChg>
        <pc:spChg chg="del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17" creationId="{3DE94331-B9BD-4D14-A13A-2868661FB1EF}"/>
          </ac:spMkLst>
        </pc:spChg>
        <pc:spChg chg="ad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22" creationId="{5449D184-9D1F-4194-967E-2078F06C0090}"/>
          </ac:spMkLst>
        </pc:spChg>
        <pc:spChg chg="ad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24" creationId="{CD0A91AB-7772-469C-ADBF-6BA8D81AE330}"/>
          </ac:spMkLst>
        </pc:spChg>
        <pc:spChg chg="ad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26" creationId="{1AA0020E-FB7B-4A05-91FF-2F596CD42449}"/>
          </ac:spMkLst>
        </pc:spChg>
        <pc:spChg chg="add">
          <ac:chgData name="Tayaba Jamal" userId="1656ec93c32835bc" providerId="Windows Live" clId="Web-{94ACA111-4A49-4EBA-9872-3CBA7FDF8C8D}" dt="2021-08-01T17:32:39.078" v="22"/>
          <ac:spMkLst>
            <pc:docMk/>
            <pc:sldMk cId="2419189495" sldId="257"/>
            <ac:spMk id="28" creationId="{9352FC5B-DB82-4476-A73C-D8B8D940F0D3}"/>
          </ac:spMkLst>
        </pc:spChg>
        <pc:picChg chg="mod ord">
          <ac:chgData name="Tayaba Jamal" userId="1656ec93c32835bc" providerId="Windows Live" clId="Web-{94ACA111-4A49-4EBA-9872-3CBA7FDF8C8D}" dt="2021-08-01T17:32:39.078" v="22"/>
          <ac:picMkLst>
            <pc:docMk/>
            <pc:sldMk cId="2419189495" sldId="257"/>
            <ac:picMk id="4" creationId="{3D8201F4-2C78-4ADC-9CA9-E923C346EB6D}"/>
          </ac:picMkLst>
        </pc:picChg>
      </pc:sldChg>
      <pc:sldChg chg="addSp delSp modSp">
        <pc:chgData name="Tayaba Jamal" userId="1656ec93c32835bc" providerId="Windows Live" clId="Web-{94ACA111-4A49-4EBA-9872-3CBA7FDF8C8D}" dt="2021-08-01T17:16:52.304" v="21"/>
        <pc:sldMkLst>
          <pc:docMk/>
          <pc:sldMk cId="490524993" sldId="264"/>
        </pc:sldMkLst>
        <pc:spChg chg="mo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2" creationId="{FE938AD4-F583-4827-88A6-57E532121BE2}"/>
          </ac:spMkLst>
        </pc:spChg>
        <pc:spChg chg="add del">
          <ac:chgData name="Tayaba Jamal" userId="1656ec93c32835bc" providerId="Windows Live" clId="Web-{94ACA111-4A49-4EBA-9872-3CBA7FDF8C8D}" dt="2021-08-01T17:15:29.662" v="5"/>
          <ac:spMkLst>
            <pc:docMk/>
            <pc:sldMk cId="490524993" sldId="264"/>
            <ac:spMk id="3" creationId="{96391204-8EEB-4D93-A247-89817AB0DCBC}"/>
          </ac:spMkLst>
        </pc:spChg>
        <pc:spChg chg="add del">
          <ac:chgData name="Tayaba Jamal" userId="1656ec93c32835bc" providerId="Windows Live" clId="Web-{94ACA111-4A49-4EBA-9872-3CBA7FDF8C8D}" dt="2021-08-01T17:15:29.662" v="5"/>
          <ac:spMkLst>
            <pc:docMk/>
            <pc:sldMk cId="490524993" sldId="264"/>
            <ac:spMk id="8" creationId="{7B753AB3-5C40-4FBB-AD51-F3611E60769D}"/>
          </ac:spMkLst>
        </pc:spChg>
        <pc:spChg chg="add del">
          <ac:chgData name="Tayaba Jamal" userId="1656ec93c32835bc" providerId="Windows Live" clId="Web-{94ACA111-4A49-4EBA-9872-3CBA7FDF8C8D}" dt="2021-08-01T17:15:29.662" v="5"/>
          <ac:spMkLst>
            <pc:docMk/>
            <pc:sldMk cId="490524993" sldId="264"/>
            <ac:spMk id="10" creationId="{83987EAF-F491-43B5-AE03-AECA2EAD961F}"/>
          </ac:spMkLst>
        </pc:spChg>
        <pc:spChg chg="add del">
          <ac:chgData name="Tayaba Jamal" userId="1656ec93c32835bc" providerId="Windows Live" clId="Web-{94ACA111-4A49-4EBA-9872-3CBA7FDF8C8D}" dt="2021-08-01T17:15:29.662" v="5"/>
          <ac:spMkLst>
            <pc:docMk/>
            <pc:sldMk cId="490524993" sldId="264"/>
            <ac:spMk id="12" creationId="{462A1995-1F16-43C8-8570-1ADCFA5C50F6}"/>
          </ac:spMkLst>
        </pc:spChg>
        <pc:spChg chg="add del">
          <ac:chgData name="Tayaba Jamal" userId="1656ec93c32835bc" providerId="Windows Live" clId="Web-{94ACA111-4A49-4EBA-9872-3CBA7FDF8C8D}" dt="2021-08-01T17:16:01.397" v="15"/>
          <ac:spMkLst>
            <pc:docMk/>
            <pc:sldMk cId="490524993" sldId="264"/>
            <ac:spMk id="15" creationId="{96A35EAA-ED80-4FF1-942C-82B1D483AF60}"/>
          </ac:spMkLst>
        </pc:spChg>
        <pc:spChg chg="add del">
          <ac:chgData name="Tayaba Jamal" userId="1656ec93c32835bc" providerId="Windows Live" clId="Web-{94ACA111-4A49-4EBA-9872-3CBA7FDF8C8D}" dt="2021-08-01T17:16:01.397" v="15"/>
          <ac:spMkLst>
            <pc:docMk/>
            <pc:sldMk cId="490524993" sldId="264"/>
            <ac:spMk id="16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01.397" v="15"/>
          <ac:spMkLst>
            <pc:docMk/>
            <pc:sldMk cId="490524993" sldId="264"/>
            <ac:spMk id="17" creationId="{F2B4CD28-604D-4D9D-89A8-12FAC7245F91}"/>
          </ac:spMkLst>
        </pc:spChg>
        <pc:spChg chg="add del">
          <ac:chgData name="Tayaba Jamal" userId="1656ec93c32835bc" providerId="Windows Live" clId="Web-{94ACA111-4A49-4EBA-9872-3CBA7FDF8C8D}" dt="2021-08-01T17:15:29.630" v="4"/>
          <ac:spMkLst>
            <pc:docMk/>
            <pc:sldMk cId="490524993" sldId="264"/>
            <ac:spMk id="18" creationId="{96A35EAA-ED80-4FF1-942C-82B1D483AF60}"/>
          </ac:spMkLst>
        </pc:spChg>
        <pc:spChg chg="add del">
          <ac:chgData name="Tayaba Jamal" userId="1656ec93c32835bc" providerId="Windows Live" clId="Web-{94ACA111-4A49-4EBA-9872-3CBA7FDF8C8D}" dt="2021-08-01T17:15:29.630" v="4"/>
          <ac:spMkLst>
            <pc:docMk/>
            <pc:sldMk cId="490524993" sldId="264"/>
            <ac:spMk id="20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01.397" v="15"/>
          <ac:spMkLst>
            <pc:docMk/>
            <pc:sldMk cId="490524993" sldId="264"/>
            <ac:spMk id="21" creationId="{C9AD5DBC-DEC2-48AB-A2B9-164512BEABD2}"/>
          </ac:spMkLst>
        </pc:spChg>
        <pc:spChg chg="add del">
          <ac:chgData name="Tayaba Jamal" userId="1656ec93c32835bc" providerId="Windows Live" clId="Web-{94ACA111-4A49-4EBA-9872-3CBA7FDF8C8D}" dt="2021-08-01T17:15:29.630" v="4"/>
          <ac:spMkLst>
            <pc:docMk/>
            <pc:sldMk cId="490524993" sldId="264"/>
            <ac:spMk id="22" creationId="{83AF9C6E-31D5-480C-AE10-9BA3E4ED1A5B}"/>
          </ac:spMkLst>
        </pc:spChg>
        <pc:spChg chg="add del">
          <ac:chgData name="Tayaba Jamal" userId="1656ec93c32835bc" providerId="Windows Live" clId="Web-{94ACA111-4A49-4EBA-9872-3CBA7FDF8C8D}" dt="2021-08-01T17:16:01.397" v="15"/>
          <ac:spMkLst>
            <pc:docMk/>
            <pc:sldMk cId="490524993" sldId="264"/>
            <ac:spMk id="23" creationId="{9FBE8679-CB21-4876-82EA-4D4D5D4BCD7F}"/>
          </ac:spMkLst>
        </pc:spChg>
        <pc:spChg chg="add del">
          <ac:chgData name="Tayaba Jamal" userId="1656ec93c32835bc" providerId="Windows Live" clId="Web-{94ACA111-4A49-4EBA-9872-3CBA7FDF8C8D}" dt="2021-08-01T17:15:29.630" v="4"/>
          <ac:spMkLst>
            <pc:docMk/>
            <pc:sldMk cId="490524993" sldId="264"/>
            <ac:spMk id="24" creationId="{4F63EBA1-848C-4958-811B-0BEF4A0DFC54}"/>
          </ac:spMkLst>
        </pc:spChg>
        <pc:spChg chg="add del">
          <ac:chgData name="Tayaba Jamal" userId="1656ec93c32835bc" providerId="Windows Live" clId="Web-{94ACA111-4A49-4EBA-9872-3CBA7FDF8C8D}" dt="2021-08-01T17:15:29.630" v="4"/>
          <ac:spMkLst>
            <pc:docMk/>
            <pc:sldMk cId="490524993" sldId="264"/>
            <ac:spMk id="26" creationId="{3CEFF6F4-C041-4E7F-9C99-93B222CB8D8D}"/>
          </ac:spMkLst>
        </pc:spChg>
        <pc:spChg chg="add del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28" creationId="{96A35EAA-ED80-4FF1-942C-82B1D483AF60}"/>
          </ac:spMkLst>
        </pc:spChg>
        <pc:spChg chg="add del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30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32" creationId="{421117CB-D197-45F3-B441-4AC4D215E71B}"/>
          </ac:spMkLst>
        </pc:spChg>
        <pc:spChg chg="add del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34" creationId="{05B2B39F-11F7-47FD-8D3C-5BC814285F4A}"/>
          </ac:spMkLst>
        </pc:spChg>
        <pc:spChg chg="add del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36" creationId="{FB69A980-D397-4383-991D-6DC2FB1C3CC6}"/>
          </ac:spMkLst>
        </pc:spChg>
        <pc:spChg chg="ad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39" creationId="{96A35EAA-ED80-4FF1-942C-82B1D483AF60}"/>
          </ac:spMkLst>
        </pc:spChg>
        <pc:spChg chg="ad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40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52.273" v="20"/>
          <ac:spMkLst>
            <pc:docMk/>
            <pc:sldMk cId="490524993" sldId="264"/>
            <ac:spMk id="41" creationId="{96A35EAA-ED80-4FF1-942C-82B1D483AF60}"/>
          </ac:spMkLst>
        </pc:spChg>
        <pc:spChg chg="add del">
          <ac:chgData name="Tayaba Jamal" userId="1656ec93c32835bc" providerId="Windows Live" clId="Web-{94ACA111-4A49-4EBA-9872-3CBA7FDF8C8D}" dt="2021-08-01T17:16:29.960" v="18"/>
          <ac:spMkLst>
            <pc:docMk/>
            <pc:sldMk cId="490524993" sldId="264"/>
            <ac:spMk id="42" creationId="{96A35EAA-ED80-4FF1-942C-82B1D483AF60}"/>
          </ac:spMkLst>
        </pc:spChg>
        <pc:spChg chg="add del">
          <ac:chgData name="Tayaba Jamal" userId="1656ec93c32835bc" providerId="Windows Live" clId="Web-{94ACA111-4A49-4EBA-9872-3CBA7FDF8C8D}" dt="2021-08-01T17:16:52.273" v="20"/>
          <ac:spMkLst>
            <pc:docMk/>
            <pc:sldMk cId="490524993" sldId="264"/>
            <ac:spMk id="43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29.960" v="18"/>
          <ac:spMkLst>
            <pc:docMk/>
            <pc:sldMk cId="490524993" sldId="264"/>
            <ac:spMk id="44" creationId="{D415F49B-3CBC-46CF-AFB5-988852D0479E}"/>
          </ac:spMkLst>
        </pc:spChg>
        <pc:spChg chg="add del">
          <ac:chgData name="Tayaba Jamal" userId="1656ec93c32835bc" providerId="Windows Live" clId="Web-{94ACA111-4A49-4EBA-9872-3CBA7FDF8C8D}" dt="2021-08-01T17:16:52.273" v="20"/>
          <ac:spMkLst>
            <pc:docMk/>
            <pc:sldMk cId="490524993" sldId="264"/>
            <ac:spMk id="45" creationId="{57FDDC53-8DE6-4F4C-B6B4-4FA2A876C503}"/>
          </ac:spMkLst>
        </pc:spChg>
        <pc:spChg chg="add del">
          <ac:chgData name="Tayaba Jamal" userId="1656ec93c32835bc" providerId="Windows Live" clId="Web-{94ACA111-4A49-4EBA-9872-3CBA7FDF8C8D}" dt="2021-08-01T17:16:29.960" v="18"/>
          <ac:spMkLst>
            <pc:docMk/>
            <pc:sldMk cId="490524993" sldId="264"/>
            <ac:spMk id="46" creationId="{63A1188B-F6D0-454F-8265-790DD27A80DC}"/>
          </ac:spMkLst>
        </pc:spChg>
        <pc:spChg chg="add del">
          <ac:chgData name="Tayaba Jamal" userId="1656ec93c32835bc" providerId="Windows Live" clId="Web-{94ACA111-4A49-4EBA-9872-3CBA7FDF8C8D}" dt="2021-08-01T17:16:52.273" v="20"/>
          <ac:spMkLst>
            <pc:docMk/>
            <pc:sldMk cId="490524993" sldId="264"/>
            <ac:spMk id="47" creationId="{23AD053B-137E-47B4-997C-C91AE70CE744}"/>
          </ac:spMkLst>
        </pc:spChg>
        <pc:spChg chg="add del">
          <ac:chgData name="Tayaba Jamal" userId="1656ec93c32835bc" providerId="Windows Live" clId="Web-{94ACA111-4A49-4EBA-9872-3CBA7FDF8C8D}" dt="2021-08-01T17:16:29.960" v="18"/>
          <ac:spMkLst>
            <pc:docMk/>
            <pc:sldMk cId="490524993" sldId="264"/>
            <ac:spMk id="48" creationId="{E1508670-65E0-4939-8E5D-98D071CA1A36}"/>
          </ac:spMkLst>
        </pc:spChg>
        <pc:spChg chg="add del">
          <ac:chgData name="Tayaba Jamal" userId="1656ec93c32835bc" providerId="Windows Live" clId="Web-{94ACA111-4A49-4EBA-9872-3CBA7FDF8C8D}" dt="2021-08-01T17:16:52.273" v="20"/>
          <ac:spMkLst>
            <pc:docMk/>
            <pc:sldMk cId="490524993" sldId="264"/>
            <ac:spMk id="49" creationId="{009E72EC-1178-47C7-A287-A05A6D497A15}"/>
          </ac:spMkLst>
        </pc:spChg>
        <pc:spChg chg="add del">
          <ac:chgData name="Tayaba Jamal" userId="1656ec93c32835bc" providerId="Windows Live" clId="Web-{94ACA111-4A49-4EBA-9872-3CBA7FDF8C8D}" dt="2021-08-01T17:16:29.960" v="18"/>
          <ac:spMkLst>
            <pc:docMk/>
            <pc:sldMk cId="490524993" sldId="264"/>
            <ac:spMk id="50" creationId="{BA680864-F353-4128-88F8-98E04FD7641B}"/>
          </ac:spMkLst>
        </pc:spChg>
        <pc:spChg chg="ad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51" creationId="{63A1188B-F6D0-454F-8265-790DD27A80DC}"/>
          </ac:spMkLst>
        </pc:spChg>
        <pc:spChg chg="ad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53" creationId="{E1508670-65E0-4939-8E5D-98D071CA1A36}"/>
          </ac:spMkLst>
        </pc:spChg>
        <pc:spChg chg="add">
          <ac:chgData name="Tayaba Jamal" userId="1656ec93c32835bc" providerId="Windows Live" clId="Web-{94ACA111-4A49-4EBA-9872-3CBA7FDF8C8D}" dt="2021-08-01T17:16:52.304" v="21"/>
          <ac:spMkLst>
            <pc:docMk/>
            <pc:sldMk cId="490524993" sldId="264"/>
            <ac:spMk id="54" creationId="{BA680864-F353-4128-88F8-98E04FD7641B}"/>
          </ac:spMkLst>
        </pc:spChg>
        <pc:picChg chg="add del">
          <ac:chgData name="Tayaba Jamal" userId="1656ec93c32835bc" providerId="Windows Live" clId="Web-{94ACA111-4A49-4EBA-9872-3CBA7FDF8C8D}" dt="2021-08-01T17:15:29.630" v="4"/>
          <ac:picMkLst>
            <pc:docMk/>
            <pc:sldMk cId="490524993" sldId="264"/>
            <ac:picMk id="14" creationId="{FB468E14-29C1-490C-A39B-0FDE0B5D4A0B}"/>
          </ac:picMkLst>
        </pc:picChg>
        <pc:picChg chg="add del mod ord">
          <ac:chgData name="Tayaba Jamal" userId="1656ec93c32835bc" providerId="Windows Live" clId="Web-{94ACA111-4A49-4EBA-9872-3CBA7FDF8C8D}" dt="2021-08-01T17:16:07.006" v="16"/>
          <ac:picMkLst>
            <pc:docMk/>
            <pc:sldMk cId="490524993" sldId="264"/>
            <ac:picMk id="19" creationId="{C5BA9233-D935-4F5A-83E1-C6D46E778CE8}"/>
          </ac:picMkLst>
        </pc:picChg>
        <pc:picChg chg="add del">
          <ac:chgData name="Tayaba Jamal" userId="1656ec93c32835bc" providerId="Windows Live" clId="Web-{94ACA111-4A49-4EBA-9872-3CBA7FDF8C8D}" dt="2021-08-01T17:16:29.960" v="18"/>
          <ac:picMkLst>
            <pc:docMk/>
            <pc:sldMk cId="490524993" sldId="264"/>
            <ac:picMk id="38" creationId="{D25A98E2-ECFB-4AD1-8BEC-0551951A9BFB}"/>
          </ac:picMkLst>
        </pc:picChg>
        <pc:picChg chg="add">
          <ac:chgData name="Tayaba Jamal" userId="1656ec93c32835bc" providerId="Windows Live" clId="Web-{94ACA111-4A49-4EBA-9872-3CBA7FDF8C8D}" dt="2021-08-01T17:16:52.304" v="21"/>
          <ac:picMkLst>
            <pc:docMk/>
            <pc:sldMk cId="490524993" sldId="264"/>
            <ac:picMk id="52" creationId="{D25A98E2-ECFB-4AD1-8BEC-0551951A9BFB}"/>
          </ac:picMkLst>
        </pc:picChg>
      </pc:sldChg>
    </pc:docChg>
  </pc:docChgLst>
  <pc:docChgLst>
    <pc:chgData name="Tayaba Jamal" userId="1656ec93c32835bc" providerId="Windows Live" clId="Web-{BEEADB9B-2CD4-48A2-9799-3DC2B933B5B9}"/>
    <pc:docChg chg="addSld modSld sldOrd">
      <pc:chgData name="Tayaba Jamal" userId="1656ec93c32835bc" providerId="Windows Live" clId="Web-{BEEADB9B-2CD4-48A2-9799-3DC2B933B5B9}" dt="2021-08-03T16:24:47.877" v="653" actId="20577"/>
      <pc:docMkLst>
        <pc:docMk/>
      </pc:docMkLst>
      <pc:sldChg chg="modSp">
        <pc:chgData name="Tayaba Jamal" userId="1656ec93c32835bc" providerId="Windows Live" clId="Web-{BEEADB9B-2CD4-48A2-9799-3DC2B933B5B9}" dt="2021-08-03T12:49:46.754" v="7" actId="20577"/>
        <pc:sldMkLst>
          <pc:docMk/>
          <pc:sldMk cId="109857222" sldId="256"/>
        </pc:sldMkLst>
        <pc:spChg chg="mod">
          <ac:chgData name="Tayaba Jamal" userId="1656ec93c32835bc" providerId="Windows Live" clId="Web-{BEEADB9B-2CD4-48A2-9799-3DC2B933B5B9}" dt="2021-08-03T12:49:46.754" v="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ayaba Jamal" userId="1656ec93c32835bc" providerId="Windows Live" clId="Web-{BEEADB9B-2CD4-48A2-9799-3DC2B933B5B9}" dt="2021-08-03T16:24:47.877" v="653" actId="20577"/>
        <pc:sldMkLst>
          <pc:docMk/>
          <pc:sldMk cId="2419189495" sldId="257"/>
        </pc:sldMkLst>
        <pc:spChg chg="mod">
          <ac:chgData name="Tayaba Jamal" userId="1656ec93c32835bc" providerId="Windows Live" clId="Web-{BEEADB9B-2CD4-48A2-9799-3DC2B933B5B9}" dt="2021-08-03T13:53:51.144" v="12" actId="20577"/>
          <ac:spMkLst>
            <pc:docMk/>
            <pc:sldMk cId="2419189495" sldId="257"/>
            <ac:spMk id="2" creationId="{1EEA2487-A883-4D97-8248-D52CBF22C6CC}"/>
          </ac:spMkLst>
        </pc:spChg>
        <pc:spChg chg="mod">
          <ac:chgData name="Tayaba Jamal" userId="1656ec93c32835bc" providerId="Windows Live" clId="Web-{BEEADB9B-2CD4-48A2-9799-3DC2B933B5B9}" dt="2021-08-03T16:24:47.877" v="653" actId="20577"/>
          <ac:spMkLst>
            <pc:docMk/>
            <pc:sldMk cId="2419189495" sldId="257"/>
            <ac:spMk id="8" creationId="{04A476F3-27D4-4656-8D8D-D5192E4C353D}"/>
          </ac:spMkLst>
        </pc:spChg>
      </pc:sldChg>
      <pc:sldChg chg="addSp delSp modSp">
        <pc:chgData name="Tayaba Jamal" userId="1656ec93c32835bc" providerId="Windows Live" clId="Web-{BEEADB9B-2CD4-48A2-9799-3DC2B933B5B9}" dt="2021-08-03T16:14:41.030" v="603"/>
        <pc:sldMkLst>
          <pc:docMk/>
          <pc:sldMk cId="2624570761" sldId="258"/>
        </pc:sldMkLst>
        <pc:spChg chg="mo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2" creationId="{111418BC-1BC5-455C-91F1-DE5F9B17F46E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26" creationId="{96A35EAA-ED80-4FF1-942C-82B1D483AF60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28" creationId="{D415F49B-3CBC-46CF-AFB5-988852D0479E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30" creationId="{D0940C6F-9A54-410C-9BCD-203E8D97FBAB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35" creationId="{F646C6CE-72A6-48A2-BAA1-A9BD9AE029EC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37" creationId="{F6AFF5CE-B67C-4572-A244-872A4D90EB4C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39" creationId="{FB69A980-D397-4383-991D-6DC2FB1C3CC6}"/>
          </ac:spMkLst>
        </pc:spChg>
        <pc:spChg chg="del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41" creationId="{365ECCD1-CF5E-4EE6-837B-F9A6958B1B81}"/>
          </ac:spMkLst>
        </pc:spChg>
        <pc:spChg chg="ad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46" creationId="{96A35EAA-ED80-4FF1-942C-82B1D483AF60}"/>
          </ac:spMkLst>
        </pc:spChg>
        <pc:spChg chg="ad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48" creationId="{D415F49B-3CBC-46CF-AFB5-988852D0479E}"/>
          </ac:spMkLst>
        </pc:spChg>
        <pc:spChg chg="ad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50" creationId="{421117CB-D197-45F3-B441-4AC4D215E71B}"/>
          </ac:spMkLst>
        </pc:spChg>
        <pc:spChg chg="ad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52" creationId="{4F4BB964-F5AA-45BD-906E-192DA00A90A1}"/>
          </ac:spMkLst>
        </pc:spChg>
        <pc:spChg chg="add">
          <ac:chgData name="Tayaba Jamal" userId="1656ec93c32835bc" providerId="Windows Live" clId="Web-{BEEADB9B-2CD4-48A2-9799-3DC2B933B5B9}" dt="2021-08-03T16:14:41.030" v="603"/>
          <ac:spMkLst>
            <pc:docMk/>
            <pc:sldMk cId="2624570761" sldId="258"/>
            <ac:spMk id="54" creationId="{45D11A2A-27EA-453B-9A61-585A893F35A0}"/>
          </ac:spMkLst>
        </pc:spChg>
        <pc:picChg chg="mod">
          <ac:chgData name="Tayaba Jamal" userId="1656ec93c32835bc" providerId="Windows Live" clId="Web-{BEEADB9B-2CD4-48A2-9799-3DC2B933B5B9}" dt="2021-08-03T16:14:41.030" v="603"/>
          <ac:picMkLst>
            <pc:docMk/>
            <pc:sldMk cId="2624570761" sldId="258"/>
            <ac:picMk id="4" creationId="{4AB9977D-34AD-49FB-9904-624E12C5EE7C}"/>
          </ac:picMkLst>
        </pc:picChg>
      </pc:sldChg>
      <pc:sldChg chg="addSp delSp modSp">
        <pc:chgData name="Tayaba Jamal" userId="1656ec93c32835bc" providerId="Windows Live" clId="Web-{BEEADB9B-2CD4-48A2-9799-3DC2B933B5B9}" dt="2021-08-03T16:14:30.764" v="602"/>
        <pc:sldMkLst>
          <pc:docMk/>
          <pc:sldMk cId="3864126619" sldId="259"/>
        </pc:sldMkLst>
        <pc:spChg chg="mod or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2" creationId="{267DEE43-CDC0-461C-9874-B32B5BA8033B}"/>
          </ac:spMkLst>
        </pc:spChg>
        <pc:spChg chg="del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80" creationId="{96A35EAA-ED80-4FF1-942C-82B1D483AF60}"/>
          </ac:spMkLst>
        </pc:spChg>
        <pc:spChg chg="del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82" creationId="{D415F49B-3CBC-46CF-AFB5-988852D0479E}"/>
          </ac:spMkLst>
        </pc:spChg>
        <pc:spChg chg="del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84" creationId="{421117CB-D197-45F3-B441-4AC4D215E71B}"/>
          </ac:spMkLst>
        </pc:spChg>
        <pc:spChg chg="del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86" creationId="{4F4BB964-F5AA-45BD-906E-192DA00A90A1}"/>
          </ac:spMkLst>
        </pc:spChg>
        <pc:spChg chg="del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88" creationId="{45D11A2A-27EA-453B-9A61-585A893F35A0}"/>
          </ac:spMkLst>
        </pc:spChg>
        <pc:spChg chg="ad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93" creationId="{96A35EAA-ED80-4FF1-942C-82B1D483AF60}"/>
          </ac:spMkLst>
        </pc:spChg>
        <pc:spChg chg="ad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95" creationId="{D415F49B-3CBC-46CF-AFB5-988852D0479E}"/>
          </ac:spMkLst>
        </pc:spChg>
        <pc:spChg chg="ad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97" creationId="{63A1188B-F6D0-454F-8265-790DD27A80DC}"/>
          </ac:spMkLst>
        </pc:spChg>
        <pc:spChg chg="ad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99" creationId="{E1508670-65E0-4939-8E5D-98D071CA1A36}"/>
          </ac:spMkLst>
        </pc:spChg>
        <pc:spChg chg="add">
          <ac:chgData name="Tayaba Jamal" userId="1656ec93c32835bc" providerId="Windows Live" clId="Web-{BEEADB9B-2CD4-48A2-9799-3DC2B933B5B9}" dt="2021-08-03T16:14:30.764" v="602"/>
          <ac:spMkLst>
            <pc:docMk/>
            <pc:sldMk cId="3864126619" sldId="259"/>
            <ac:spMk id="101" creationId="{BA680864-F353-4128-88F8-98E04FD7641B}"/>
          </ac:spMkLst>
        </pc:spChg>
        <pc:picChg chg="mod">
          <ac:chgData name="Tayaba Jamal" userId="1656ec93c32835bc" providerId="Windows Live" clId="Web-{BEEADB9B-2CD4-48A2-9799-3DC2B933B5B9}" dt="2021-08-03T16:14:30.764" v="602"/>
          <ac:picMkLst>
            <pc:docMk/>
            <pc:sldMk cId="3864126619" sldId="259"/>
            <ac:picMk id="3" creationId="{31BFFD82-CE81-49F0-B416-64BDD2A91526}"/>
          </ac:picMkLst>
        </pc:picChg>
      </pc:sldChg>
      <pc:sldChg chg="addSp delSp modSp">
        <pc:chgData name="Tayaba Jamal" userId="1656ec93c32835bc" providerId="Windows Live" clId="Web-{BEEADB9B-2CD4-48A2-9799-3DC2B933B5B9}" dt="2021-08-03T16:18:36.756" v="621"/>
        <pc:sldMkLst>
          <pc:docMk/>
          <pc:sldMk cId="2087001067" sldId="260"/>
        </pc:sldMkLst>
        <pc:spChg chg="mod or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2" creationId="{D5E1C91F-404F-4C99-9742-ECA8E61B23FB}"/>
          </ac:spMkLst>
        </pc:spChg>
        <pc:spChg chg="add del mod">
          <ac:chgData name="Tayaba Jamal" userId="1656ec93c32835bc" providerId="Windows Live" clId="Web-{BEEADB9B-2CD4-48A2-9799-3DC2B933B5B9}" dt="2021-08-03T16:18:18.396" v="617"/>
          <ac:spMkLst>
            <pc:docMk/>
            <pc:sldMk cId="2087001067" sldId="260"/>
            <ac:spMk id="4" creationId="{29E20996-47F9-4AF8-9ED0-55EE42BCC1CB}"/>
          </ac:spMkLst>
        </pc:spChg>
        <pc:spChg chg="add del mod">
          <ac:chgData name="Tayaba Jamal" userId="1656ec93c32835bc" providerId="Windows Live" clId="Web-{BEEADB9B-2CD4-48A2-9799-3DC2B933B5B9}" dt="2021-08-03T13:55:45.089" v="14"/>
          <ac:spMkLst>
            <pc:docMk/>
            <pc:sldMk cId="2087001067" sldId="260"/>
            <ac:spMk id="4" creationId="{9A7C2E05-ECDA-40B6-8D2F-8D6D60BA3AC7}"/>
          </ac:spMkLst>
        </pc:spChg>
        <pc:spChg chg="del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54" creationId="{96A35EAA-ED80-4FF1-942C-82B1D483AF60}"/>
          </ac:spMkLst>
        </pc:spChg>
        <pc:spChg chg="del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56" creationId="{D415F49B-3CBC-46CF-AFB5-988852D0479E}"/>
          </ac:spMkLst>
        </pc:spChg>
        <pc:spChg chg="del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58" creationId="{76FB0F23-3B45-4057-92D7-60A175991BCC}"/>
          </ac:spMkLst>
        </pc:spChg>
        <pc:spChg chg="del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60" creationId="{19953613-5A5A-4383-B8C2-6A202946FB3C}"/>
          </ac:spMkLst>
        </pc:spChg>
        <pc:spChg chg="ad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65" creationId="{96A35EAA-ED80-4FF1-942C-82B1D483AF60}"/>
          </ac:spMkLst>
        </pc:spChg>
        <pc:spChg chg="ad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67" creationId="{D415F49B-3CBC-46CF-AFB5-988852D0479E}"/>
          </ac:spMkLst>
        </pc:spChg>
        <pc:spChg chg="ad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69" creationId="{83AF9C6E-31D5-480C-AE10-9BA3E4ED1A5B}"/>
          </ac:spMkLst>
        </pc:spChg>
        <pc:spChg chg="ad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71" creationId="{4F63EBA1-848C-4958-811B-0BEF4A0DFC54}"/>
          </ac:spMkLst>
        </pc:spChg>
        <pc:spChg chg="add">
          <ac:chgData name="Tayaba Jamal" userId="1656ec93c32835bc" providerId="Windows Live" clId="Web-{BEEADB9B-2CD4-48A2-9799-3DC2B933B5B9}" dt="2021-08-03T16:18:36.756" v="621"/>
          <ac:spMkLst>
            <pc:docMk/>
            <pc:sldMk cId="2087001067" sldId="260"/>
            <ac:spMk id="73" creationId="{3CEFF6F4-C041-4E7F-9C99-93B222CB8D8D}"/>
          </ac:spMkLst>
        </pc:spChg>
        <pc:picChg chg="add del mod ord">
          <ac:chgData name="Tayaba Jamal" userId="1656ec93c32835bc" providerId="Windows Live" clId="Web-{BEEADB9B-2CD4-48A2-9799-3DC2B933B5B9}" dt="2021-08-03T16:16:43.331" v="604"/>
          <ac:picMkLst>
            <pc:docMk/>
            <pc:sldMk cId="2087001067" sldId="260"/>
            <ac:picMk id="5" creationId="{2A971B68-21C2-4488-A5DC-9BD87FE18B8C}"/>
          </ac:picMkLst>
        </pc:picChg>
        <pc:picChg chg="add mod ord">
          <ac:chgData name="Tayaba Jamal" userId="1656ec93c32835bc" providerId="Windows Live" clId="Web-{BEEADB9B-2CD4-48A2-9799-3DC2B933B5B9}" dt="2021-08-03T16:18:36.756" v="621"/>
          <ac:picMkLst>
            <pc:docMk/>
            <pc:sldMk cId="2087001067" sldId="260"/>
            <ac:picMk id="6" creationId="{BF32F7C2-46F5-4BD2-AB69-3E4341579774}"/>
          </ac:picMkLst>
        </pc:picChg>
        <pc:picChg chg="del">
          <ac:chgData name="Tayaba Jamal" userId="1656ec93c32835bc" providerId="Windows Live" clId="Web-{BEEADB9B-2CD4-48A2-9799-3DC2B933B5B9}" dt="2021-08-03T13:55:41.682" v="13"/>
          <ac:picMkLst>
            <pc:docMk/>
            <pc:sldMk cId="2087001067" sldId="260"/>
            <ac:picMk id="13" creationId="{53D6A7A3-2DD8-4785-9D63-E0F270AAE46B}"/>
          </ac:picMkLst>
        </pc:picChg>
      </pc:sldChg>
      <pc:sldChg chg="addSp delSp modSp">
        <pc:chgData name="Tayaba Jamal" userId="1656ec93c32835bc" providerId="Windows Live" clId="Web-{BEEADB9B-2CD4-48A2-9799-3DC2B933B5B9}" dt="2021-08-03T16:23:10.311" v="644" actId="14100"/>
        <pc:sldMkLst>
          <pc:docMk/>
          <pc:sldMk cId="2392134075" sldId="261"/>
        </pc:sldMkLst>
        <pc:spChg chg="mod ord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2" creationId="{792975BE-8780-42F5-91CE-E98D6533CDB9}"/>
          </ac:spMkLst>
        </pc:spChg>
        <pc:spChg chg="mod ord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3" creationId="{280723C6-9CC1-48E1-83E8-DC03A7C285D8}"/>
          </ac:spMkLst>
        </pc:spChg>
        <pc:spChg chg="del">
          <ac:chgData name="Tayaba Jamal" userId="1656ec93c32835bc" providerId="Windows Live" clId="Web-{BEEADB9B-2CD4-48A2-9799-3DC2B933B5B9}" dt="2021-08-03T16:19:04.413" v="622"/>
          <ac:spMkLst>
            <pc:docMk/>
            <pc:sldMk cId="2392134075" sldId="261"/>
            <ac:spMk id="22" creationId="{E7B74E81-276A-4BF8-9D74-BF6C44B2E424}"/>
          </ac:spMkLst>
        </pc:spChg>
        <pc:spChg chg="del">
          <ac:chgData name="Tayaba Jamal" userId="1656ec93c32835bc" providerId="Windows Live" clId="Web-{BEEADB9B-2CD4-48A2-9799-3DC2B933B5B9}" dt="2021-08-03T16:19:04.413" v="622"/>
          <ac:spMkLst>
            <pc:docMk/>
            <pc:sldMk cId="2392134075" sldId="261"/>
            <ac:spMk id="24" creationId="{19C537B0-73BE-41E7-8BD7-CC603DD2BE4E}"/>
          </ac:spMkLst>
        </pc:spChg>
        <pc:spChg chg="del">
          <ac:chgData name="Tayaba Jamal" userId="1656ec93c32835bc" providerId="Windows Live" clId="Web-{BEEADB9B-2CD4-48A2-9799-3DC2B933B5B9}" dt="2021-08-03T16:19:04.413" v="622"/>
          <ac:spMkLst>
            <pc:docMk/>
            <pc:sldMk cId="2392134075" sldId="261"/>
            <ac:spMk id="26" creationId="{5757CFF1-20F6-4EF6-83FA-264F652F45B9}"/>
          </ac:spMkLst>
        </pc:spChg>
        <pc:spChg chg="del">
          <ac:chgData name="Tayaba Jamal" userId="1656ec93c32835bc" providerId="Windows Live" clId="Web-{BEEADB9B-2CD4-48A2-9799-3DC2B933B5B9}" dt="2021-08-03T16:19:04.413" v="622"/>
          <ac:spMkLst>
            <pc:docMk/>
            <pc:sldMk cId="2392134075" sldId="261"/>
            <ac:spMk id="28" creationId="{06A9A420-EBC2-475A-B5F6-1915095B1EB6}"/>
          </ac:spMkLst>
        </pc:spChg>
        <pc:spChg chg="del">
          <ac:chgData name="Tayaba Jamal" userId="1656ec93c32835bc" providerId="Windows Live" clId="Web-{BEEADB9B-2CD4-48A2-9799-3DC2B933B5B9}" dt="2021-08-03T16:19:04.413" v="622"/>
          <ac:spMkLst>
            <pc:docMk/>
            <pc:sldMk cId="2392134075" sldId="261"/>
            <ac:spMk id="30" creationId="{23E32A87-27EB-4E8C-A286-AC27F2A1424A}"/>
          </ac:spMkLst>
        </pc:spChg>
        <pc:spChg chg="add del">
          <ac:chgData name="Tayaba Jamal" userId="1656ec93c32835bc" providerId="Windows Live" clId="Web-{BEEADB9B-2CD4-48A2-9799-3DC2B933B5B9}" dt="2021-08-03T16:19:35.492" v="626"/>
          <ac:spMkLst>
            <pc:docMk/>
            <pc:sldMk cId="2392134075" sldId="261"/>
            <ac:spMk id="35" creationId="{BD2A7128-270D-45DD-B0C7-24FF462228BB}"/>
          </ac:spMkLst>
        </pc:spChg>
        <pc:spChg chg="add del">
          <ac:chgData name="Tayaba Jamal" userId="1656ec93c32835bc" providerId="Windows Live" clId="Web-{BEEADB9B-2CD4-48A2-9799-3DC2B933B5B9}" dt="2021-08-03T16:19:35.492" v="626"/>
          <ac:spMkLst>
            <pc:docMk/>
            <pc:sldMk cId="2392134075" sldId="261"/>
            <ac:spMk id="37" creationId="{78F7AE4B-9747-4033-A691-63FD7B8968EC}"/>
          </ac:spMkLst>
        </pc:spChg>
        <pc:spChg chg="add del">
          <ac:chgData name="Tayaba Jamal" userId="1656ec93c32835bc" providerId="Windows Live" clId="Web-{BEEADB9B-2CD4-48A2-9799-3DC2B933B5B9}" dt="2021-08-03T16:19:35.492" v="626"/>
          <ac:spMkLst>
            <pc:docMk/>
            <pc:sldMk cId="2392134075" sldId="261"/>
            <ac:spMk id="39" creationId="{3A8C923C-9D8E-483E-B80D-7787AA696CBF}"/>
          </ac:spMkLst>
        </pc:spChg>
        <pc:spChg chg="add del">
          <ac:chgData name="Tayaba Jamal" userId="1656ec93c32835bc" providerId="Windows Live" clId="Web-{BEEADB9B-2CD4-48A2-9799-3DC2B933B5B9}" dt="2021-08-03T16:19:35.492" v="626"/>
          <ac:spMkLst>
            <pc:docMk/>
            <pc:sldMk cId="2392134075" sldId="261"/>
            <ac:spMk id="41" creationId="{EC3D6558-6C00-401B-86C4-021C274383B2}"/>
          </ac:spMkLst>
        </pc:spChg>
        <pc:spChg chg="add del">
          <ac:chgData name="Tayaba Jamal" userId="1656ec93c32835bc" providerId="Windows Live" clId="Web-{BEEADB9B-2CD4-48A2-9799-3DC2B933B5B9}" dt="2021-08-03T16:19:35.492" v="626"/>
          <ac:spMkLst>
            <pc:docMk/>
            <pc:sldMk cId="2392134075" sldId="261"/>
            <ac:spMk id="43" creationId="{D265ADE1-C89E-498A-8C3B-88E1425A69B8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45" creationId="{BD2A7128-270D-45DD-B0C7-24FF462228BB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46" creationId="{99B7B539-E79B-44C5-8319-9CE01F87F474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47" creationId="{78F7AE4B-9747-4033-A691-63FD7B8968EC}"/>
          </ac:spMkLst>
        </pc:spChg>
        <pc:spChg chg="add del">
          <ac:chgData name="Tayaba Jamal" userId="1656ec93c32835bc" providerId="Windows Live" clId="Web-{BEEADB9B-2CD4-48A2-9799-3DC2B933B5B9}" dt="2021-08-03T16:19:35.477" v="625"/>
          <ac:spMkLst>
            <pc:docMk/>
            <pc:sldMk cId="2392134075" sldId="261"/>
            <ac:spMk id="48" creationId="{E2A96188-384C-4341-9EEB-967A9341CD86}"/>
          </ac:spMkLst>
        </pc:spChg>
        <pc:spChg chg="add del">
          <ac:chgData name="Tayaba Jamal" userId="1656ec93c32835bc" providerId="Windows Live" clId="Web-{BEEADB9B-2CD4-48A2-9799-3DC2B933B5B9}" dt="2021-08-03T16:19:35.477" v="625"/>
          <ac:spMkLst>
            <pc:docMk/>
            <pc:sldMk cId="2392134075" sldId="261"/>
            <ac:spMk id="50" creationId="{C535A640-1948-4AFD-A0B7-19AFDA955322}"/>
          </ac:spMkLst>
        </pc:spChg>
        <pc:spChg chg="add del">
          <ac:chgData name="Tayaba Jamal" userId="1656ec93c32835bc" providerId="Windows Live" clId="Web-{BEEADB9B-2CD4-48A2-9799-3DC2B933B5B9}" dt="2021-08-03T16:19:35.477" v="625"/>
          <ac:spMkLst>
            <pc:docMk/>
            <pc:sldMk cId="2392134075" sldId="261"/>
            <ac:spMk id="52" creationId="{8937C130-01E6-4BEB-89A6-F15DD7EE94E0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54" creationId="{3DE94331-B9BD-4D14-A13A-2868661FB1EF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59" creationId="{3D6A03ED-7B7A-4C88-8FFC-A4D862447D4B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61" creationId="{53975754-B125-4FFC-9140-F88A16E3D0E7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63" creationId="{2C673667-46AA-4DF0-A85B-F7D6E52DB8DF}"/>
          </ac:spMkLst>
        </pc:spChg>
        <pc:spChg chg="add del">
          <ac:chgData name="Tayaba Jamal" userId="1656ec93c32835bc" providerId="Windows Live" clId="Web-{BEEADB9B-2CD4-48A2-9799-3DC2B933B5B9}" dt="2021-08-03T16:22:00.372" v="631"/>
          <ac:spMkLst>
            <pc:docMk/>
            <pc:sldMk cId="2392134075" sldId="261"/>
            <ac:spMk id="65" creationId="{A6C1F2A2-D184-49FB-99E6-B2EE7A52C05B}"/>
          </ac:spMkLst>
        </pc:spChg>
        <pc:picChg chg="add del mod">
          <ac:chgData name="Tayaba Jamal" userId="1656ec93c32835bc" providerId="Windows Live" clId="Web-{BEEADB9B-2CD4-48A2-9799-3DC2B933B5B9}" dt="2021-08-03T16:19:48.196" v="628"/>
          <ac:picMkLst>
            <pc:docMk/>
            <pc:sldMk cId="2392134075" sldId="261"/>
            <ac:picMk id="4" creationId="{38D7FDF9-61A8-45DA-B38A-B7F67120A4A7}"/>
          </ac:picMkLst>
        </pc:picChg>
        <pc:picChg chg="add mod ord">
          <ac:chgData name="Tayaba Jamal" userId="1656ec93c32835bc" providerId="Windows Live" clId="Web-{BEEADB9B-2CD4-48A2-9799-3DC2B933B5B9}" dt="2021-08-03T16:23:10.311" v="644" actId="14100"/>
          <ac:picMkLst>
            <pc:docMk/>
            <pc:sldMk cId="2392134075" sldId="261"/>
            <ac:picMk id="5" creationId="{85D19AFC-E0B3-4773-A378-F968CF9F468A}"/>
          </ac:picMkLst>
        </pc:picChg>
        <pc:picChg chg="del mod ord">
          <ac:chgData name="Tayaba Jamal" userId="1656ec93c32835bc" providerId="Windows Live" clId="Web-{BEEADB9B-2CD4-48A2-9799-3DC2B933B5B9}" dt="2021-08-03T16:19:07.913" v="623"/>
          <ac:picMkLst>
            <pc:docMk/>
            <pc:sldMk cId="2392134075" sldId="261"/>
            <ac:picMk id="18" creationId="{335E4EF2-31F4-405C-B26B-E149A3A6EECE}"/>
          </ac:picMkLst>
        </pc:picChg>
      </pc:sldChg>
      <pc:sldChg chg="addSp delSp modSp">
        <pc:chgData name="Tayaba Jamal" userId="1656ec93c32835bc" providerId="Windows Live" clId="Web-{BEEADB9B-2CD4-48A2-9799-3DC2B933B5B9}" dt="2021-08-03T16:05:15.732" v="599" actId="1076"/>
        <pc:sldMkLst>
          <pc:docMk/>
          <pc:sldMk cId="437387635" sldId="263"/>
        </pc:sldMkLst>
        <pc:spChg chg="mod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2" creationId="{BD6AF89E-4110-4742-98D0-5C1D9E21130C}"/>
          </ac:spMkLst>
        </pc:spChg>
        <pc:spChg chg="add del mod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3" creationId="{2154E19E-B487-4B38-BD16-D1CB050E940F}"/>
          </ac:spMkLst>
        </pc:spChg>
        <pc:spChg chg="add del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8" creationId="{52E56E1E-D82A-4FF7-99CE-83AE9A18FCDC}"/>
          </ac:spMkLst>
        </pc:spChg>
        <pc:spChg chg="add del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10" creationId="{FCE4B1E6-EC5B-432F-90D0-898FA5296D55}"/>
          </ac:spMkLst>
        </pc:spChg>
        <pc:spChg chg="add del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12" creationId="{B9940E64-4719-4E36-8FFD-748B552B359B}"/>
          </ac:spMkLst>
        </pc:spChg>
        <pc:spChg chg="add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15" creationId="{78E898BD-E486-4B36-BE62-17938B5D2DA4}"/>
          </ac:spMkLst>
        </pc:spChg>
        <pc:spChg chg="add del">
          <ac:chgData name="Tayaba Jamal" userId="1656ec93c32835bc" providerId="Windows Live" clId="Web-{BEEADB9B-2CD4-48A2-9799-3DC2B933B5B9}" dt="2021-08-03T14:43:16.691" v="536"/>
          <ac:spMkLst>
            <pc:docMk/>
            <pc:sldMk cId="437387635" sldId="263"/>
            <ac:spMk id="18" creationId="{BF7BC237-77DF-4DFB-94F7-DB493EDA1C7C}"/>
          </ac:spMkLst>
        </pc:spChg>
        <pc:spChg chg="add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20" creationId="{B6FB7394-C898-4857-BD32-4D131839D8DC}"/>
          </ac:spMkLst>
        </pc:spChg>
        <pc:spChg chg="add">
          <ac:chgData name="Tayaba Jamal" userId="1656ec93c32835bc" providerId="Windows Live" clId="Web-{BEEADB9B-2CD4-48A2-9799-3DC2B933B5B9}" dt="2021-08-03T14:43:16.847" v="537"/>
          <ac:spMkLst>
            <pc:docMk/>
            <pc:sldMk cId="437387635" sldId="263"/>
            <ac:spMk id="22" creationId="{FDF0A576-7F35-49A7-97B1-027F4C037828}"/>
          </ac:spMkLst>
        </pc:spChg>
        <pc:graphicFrameChg chg="add del">
          <ac:chgData name="Tayaba Jamal" userId="1656ec93c32835bc" providerId="Windows Live" clId="Web-{BEEADB9B-2CD4-48A2-9799-3DC2B933B5B9}" dt="2021-08-03T14:43:16.691" v="536"/>
          <ac:graphicFrameMkLst>
            <pc:docMk/>
            <pc:sldMk cId="437387635" sldId="263"/>
            <ac:graphicFrameMk id="14" creationId="{95470CC6-3F98-4FEF-B067-C5F2680B9A8E}"/>
          </ac:graphicFrameMkLst>
        </pc:graphicFrameChg>
        <pc:graphicFrameChg chg="add">
          <ac:chgData name="Tayaba Jamal" userId="1656ec93c32835bc" providerId="Windows Live" clId="Web-{BEEADB9B-2CD4-48A2-9799-3DC2B933B5B9}" dt="2021-08-03T14:43:16.847" v="537"/>
          <ac:graphicFrameMkLst>
            <pc:docMk/>
            <pc:sldMk cId="437387635" sldId="263"/>
            <ac:graphicFrameMk id="16" creationId="{FFD0609A-0E48-44C7-915C-18B7CE627A92}"/>
          </ac:graphicFrameMkLst>
        </pc:graphicFrameChg>
        <pc:picChg chg="add del mod">
          <ac:chgData name="Tayaba Jamal" userId="1656ec93c32835bc" providerId="Windows Live" clId="Web-{BEEADB9B-2CD4-48A2-9799-3DC2B933B5B9}" dt="2021-08-03T15:55:30.120" v="560"/>
          <ac:picMkLst>
            <pc:docMk/>
            <pc:sldMk cId="437387635" sldId="263"/>
            <ac:picMk id="42" creationId="{CC36AF0A-2253-43CB-9194-3CAFFDD2D018}"/>
          </ac:picMkLst>
        </pc:picChg>
        <pc:picChg chg="add del mod">
          <ac:chgData name="Tayaba Jamal" userId="1656ec93c32835bc" providerId="Windows Live" clId="Web-{BEEADB9B-2CD4-48A2-9799-3DC2B933B5B9}" dt="2021-08-03T15:56:10.871" v="563"/>
          <ac:picMkLst>
            <pc:docMk/>
            <pc:sldMk cId="437387635" sldId="263"/>
            <ac:picMk id="57" creationId="{AC42D884-A6AF-41D4-B590-91697F6D4262}"/>
          </ac:picMkLst>
        </pc:picChg>
        <pc:picChg chg="add del mod">
          <ac:chgData name="Tayaba Jamal" userId="1656ec93c32835bc" providerId="Windows Live" clId="Web-{BEEADB9B-2CD4-48A2-9799-3DC2B933B5B9}" dt="2021-08-03T15:56:41.747" v="566"/>
          <ac:picMkLst>
            <pc:docMk/>
            <pc:sldMk cId="437387635" sldId="263"/>
            <ac:picMk id="58" creationId="{A75FAADF-FA18-4199-9CF3-2652EF4CBC51}"/>
          </ac:picMkLst>
        </pc:picChg>
        <pc:picChg chg="add mod">
          <ac:chgData name="Tayaba Jamal" userId="1656ec93c32835bc" providerId="Windows Live" clId="Web-{BEEADB9B-2CD4-48A2-9799-3DC2B933B5B9}" dt="2021-08-03T16:05:15.732" v="599" actId="1076"/>
          <ac:picMkLst>
            <pc:docMk/>
            <pc:sldMk cId="437387635" sldId="263"/>
            <ac:picMk id="59" creationId="{03B6176F-6549-4D7D-A6F7-21E851D88B10}"/>
          </ac:picMkLst>
        </pc:picChg>
        <pc:picChg chg="add mod">
          <ac:chgData name="Tayaba Jamal" userId="1656ec93c32835bc" providerId="Windows Live" clId="Web-{BEEADB9B-2CD4-48A2-9799-3DC2B933B5B9}" dt="2021-08-03T16:05:14.138" v="598" actId="1076"/>
          <ac:picMkLst>
            <pc:docMk/>
            <pc:sldMk cId="437387635" sldId="263"/>
            <ac:picMk id="67" creationId="{761F4AB6-8E8D-4CD7-9C5A-70ED4366849B}"/>
          </ac:picMkLst>
        </pc:picChg>
        <pc:picChg chg="add mod">
          <ac:chgData name="Tayaba Jamal" userId="1656ec93c32835bc" providerId="Windows Live" clId="Web-{BEEADB9B-2CD4-48A2-9799-3DC2B933B5B9}" dt="2021-08-03T16:05:10.997" v="597" actId="1076"/>
          <ac:picMkLst>
            <pc:docMk/>
            <pc:sldMk cId="437387635" sldId="263"/>
            <ac:picMk id="68" creationId="{0DA93904-FBBE-42EC-AC08-4F24C46DA22F}"/>
          </ac:picMkLst>
        </pc:picChg>
        <pc:picChg chg="add mod modCrop">
          <ac:chgData name="Tayaba Jamal" userId="1656ec93c32835bc" providerId="Windows Live" clId="Web-{BEEADB9B-2CD4-48A2-9799-3DC2B933B5B9}" dt="2021-08-03T16:05:09.528" v="596" actId="1076"/>
          <ac:picMkLst>
            <pc:docMk/>
            <pc:sldMk cId="437387635" sldId="263"/>
            <ac:picMk id="69" creationId="{B227474F-0CC8-4635-851D-6DB42EEF0E67}"/>
          </ac:picMkLst>
        </pc:picChg>
      </pc:sldChg>
      <pc:sldChg chg="addSp delSp modSp new mod ord setBg addAnim delAnim">
        <pc:chgData name="Tayaba Jamal" userId="1656ec93c32835bc" providerId="Windows Live" clId="Web-{BEEADB9B-2CD4-48A2-9799-3DC2B933B5B9}" dt="2021-08-03T16:07:12.079" v="601"/>
        <pc:sldMkLst>
          <pc:docMk/>
          <pc:sldMk cId="3567117725" sldId="265"/>
        </pc:sldMkLst>
        <pc:spChg chg="mod ord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2" creationId="{328DACCB-05E1-48FD-9FE1-89296528D22B}"/>
          </ac:spMkLst>
        </pc:spChg>
        <pc:spChg chg="del">
          <ac:chgData name="Tayaba Jamal" userId="1656ec93c32835bc" providerId="Windows Live" clId="Web-{BEEADB9B-2CD4-48A2-9799-3DC2B933B5B9}" dt="2021-08-03T14:04:49.795" v="21"/>
          <ac:spMkLst>
            <pc:docMk/>
            <pc:sldMk cId="3567117725" sldId="265"/>
            <ac:spMk id="3" creationId="{4882E956-15CE-44FB-BACB-40667DA1CFBA}"/>
          </ac:spMkLst>
        </pc:spChg>
        <pc:spChg chg="add del">
          <ac:chgData name="Tayaba Jamal" userId="1656ec93c32835bc" providerId="Windows Live" clId="Web-{BEEADB9B-2CD4-48A2-9799-3DC2B933B5B9}" dt="2021-08-03T14:07:50.775" v="50"/>
          <ac:spMkLst>
            <pc:docMk/>
            <pc:sldMk cId="3567117725" sldId="265"/>
            <ac:spMk id="7" creationId="{6AC9336F-A23C-4A38-9068-0F24510DB7BA}"/>
          </ac:spMkLst>
        </pc:spChg>
        <pc:spChg chg="add del">
          <ac:chgData name="Tayaba Jamal" userId="1656ec93c32835bc" providerId="Windows Live" clId="Web-{BEEADB9B-2CD4-48A2-9799-3DC2B933B5B9}" dt="2021-08-03T14:08:00.291" v="52"/>
          <ac:spMkLst>
            <pc:docMk/>
            <pc:sldMk cId="3567117725" sldId="265"/>
            <ac:spMk id="8" creationId="{D415F49B-3CBC-46CF-AFB5-988852D0479E}"/>
          </ac:spMkLst>
        </pc:spChg>
        <pc:spChg chg="add del">
          <ac:chgData name="Tayaba Jamal" userId="1656ec93c32835bc" providerId="Windows Live" clId="Web-{BEEADB9B-2CD4-48A2-9799-3DC2B933B5B9}" dt="2021-08-03T14:05:26.188" v="25"/>
          <ac:spMkLst>
            <pc:docMk/>
            <pc:sldMk cId="3567117725" sldId="265"/>
            <ac:spMk id="9" creationId="{96A35EAA-ED80-4FF1-942C-82B1D483AF60}"/>
          </ac:spMkLst>
        </pc:spChg>
        <pc:spChg chg="add del">
          <ac:chgData name="Tayaba Jamal" userId="1656ec93c32835bc" providerId="Windows Live" clId="Web-{BEEADB9B-2CD4-48A2-9799-3DC2B933B5B9}" dt="2021-08-03T14:08:00.291" v="52"/>
          <ac:spMkLst>
            <pc:docMk/>
            <pc:sldMk cId="3567117725" sldId="265"/>
            <ac:spMk id="10" creationId="{96A35EAA-ED80-4FF1-942C-82B1D483AF60}"/>
          </ac:spMkLst>
        </pc:spChg>
        <pc:spChg chg="add del">
          <ac:chgData name="Tayaba Jamal" userId="1656ec93c32835bc" providerId="Windows Live" clId="Web-{BEEADB9B-2CD4-48A2-9799-3DC2B933B5B9}" dt="2021-08-03T14:05:26.188" v="25"/>
          <ac:spMkLst>
            <pc:docMk/>
            <pc:sldMk cId="3567117725" sldId="265"/>
            <ac:spMk id="11" creationId="{D415F49B-3CBC-46CF-AFB5-988852D0479E}"/>
          </ac:spMkLst>
        </pc:spChg>
        <pc:spChg chg="add del">
          <ac:chgData name="Tayaba Jamal" userId="1656ec93c32835bc" providerId="Windows Live" clId="Web-{BEEADB9B-2CD4-48A2-9799-3DC2B933B5B9}" dt="2021-08-03T14:07:50.775" v="50"/>
          <ac:spMkLst>
            <pc:docMk/>
            <pc:sldMk cId="3567117725" sldId="265"/>
            <ac:spMk id="12" creationId="{BD2A7128-270D-45DD-B0C7-24FF462228BB}"/>
          </ac:spMkLst>
        </pc:spChg>
        <pc:spChg chg="add del">
          <ac:chgData name="Tayaba Jamal" userId="1656ec93c32835bc" providerId="Windows Live" clId="Web-{BEEADB9B-2CD4-48A2-9799-3DC2B933B5B9}" dt="2021-08-03T14:05:26.188" v="25"/>
          <ac:spMkLst>
            <pc:docMk/>
            <pc:sldMk cId="3567117725" sldId="265"/>
            <ac:spMk id="13" creationId="{83AF9C6E-31D5-480C-AE10-9BA3E4ED1A5B}"/>
          </ac:spMkLst>
        </pc:spChg>
        <pc:spChg chg="add del">
          <ac:chgData name="Tayaba Jamal" userId="1656ec93c32835bc" providerId="Windows Live" clId="Web-{BEEADB9B-2CD4-48A2-9799-3DC2B933B5B9}" dt="2021-08-03T14:07:50.775" v="50"/>
          <ac:spMkLst>
            <pc:docMk/>
            <pc:sldMk cId="3567117725" sldId="265"/>
            <ac:spMk id="14" creationId="{B8FF6271-3265-454B-8C05-E3A079E34564}"/>
          </ac:spMkLst>
        </pc:spChg>
        <pc:spChg chg="add del">
          <ac:chgData name="Tayaba Jamal" userId="1656ec93c32835bc" providerId="Windows Live" clId="Web-{BEEADB9B-2CD4-48A2-9799-3DC2B933B5B9}" dt="2021-08-03T14:05:26.188" v="25"/>
          <ac:spMkLst>
            <pc:docMk/>
            <pc:sldMk cId="3567117725" sldId="265"/>
            <ac:spMk id="15" creationId="{4F63EBA1-848C-4958-811B-0BEF4A0DFC54}"/>
          </ac:spMkLst>
        </pc:spChg>
        <pc:spChg chg="add del">
          <ac:chgData name="Tayaba Jamal" userId="1656ec93c32835bc" providerId="Windows Live" clId="Web-{BEEADB9B-2CD4-48A2-9799-3DC2B933B5B9}" dt="2021-08-03T14:07:50.775" v="50"/>
          <ac:spMkLst>
            <pc:docMk/>
            <pc:sldMk cId="3567117725" sldId="265"/>
            <ac:spMk id="16" creationId="{F8BBF676-DD2A-4CF7-A89A-C20DF132476E}"/>
          </ac:spMkLst>
        </pc:spChg>
        <pc:spChg chg="add del">
          <ac:chgData name="Tayaba Jamal" userId="1656ec93c32835bc" providerId="Windows Live" clId="Web-{BEEADB9B-2CD4-48A2-9799-3DC2B933B5B9}" dt="2021-08-03T14:05:26.188" v="25"/>
          <ac:spMkLst>
            <pc:docMk/>
            <pc:sldMk cId="3567117725" sldId="265"/>
            <ac:spMk id="17" creationId="{3CEFF6F4-C041-4E7F-9C99-93B222CB8D8D}"/>
          </ac:spMkLst>
        </pc:spChg>
        <pc:spChg chg="add del">
          <ac:chgData name="Tayaba Jamal" userId="1656ec93c32835bc" providerId="Windows Live" clId="Web-{BEEADB9B-2CD4-48A2-9799-3DC2B933B5B9}" dt="2021-08-03T14:07:50.775" v="50"/>
          <ac:spMkLst>
            <pc:docMk/>
            <pc:sldMk cId="3567117725" sldId="265"/>
            <ac:spMk id="18" creationId="{05D9F2FB-1814-467D-A608-A6F63BCB69E3}"/>
          </ac:spMkLst>
        </pc:spChg>
        <pc:spChg chg="add del">
          <ac:chgData name="Tayaba Jamal" userId="1656ec93c32835bc" providerId="Windows Live" clId="Web-{BEEADB9B-2CD4-48A2-9799-3DC2B933B5B9}" dt="2021-08-03T14:08:00.291" v="52"/>
          <ac:spMkLst>
            <pc:docMk/>
            <pc:sldMk cId="3567117725" sldId="265"/>
            <ac:spMk id="19" creationId="{4293528E-0CA3-4E56-B7A0-091C0AB0CBF2}"/>
          </ac:spMkLst>
        </pc:spChg>
        <pc:spChg chg="add del">
          <ac:chgData name="Tayaba Jamal" userId="1656ec93c32835bc" providerId="Windows Live" clId="Web-{BEEADB9B-2CD4-48A2-9799-3DC2B933B5B9}" dt="2021-08-03T14:08:00.291" v="52"/>
          <ac:spMkLst>
            <pc:docMk/>
            <pc:sldMk cId="3567117725" sldId="265"/>
            <ac:spMk id="20" creationId="{F778232E-C75B-4B3C-9201-81C0775715EF}"/>
          </ac:spMkLst>
        </pc:spChg>
        <pc:spChg chg="add del">
          <ac:chgData name="Tayaba Jamal" userId="1656ec93c32835bc" providerId="Windows Live" clId="Web-{BEEADB9B-2CD4-48A2-9799-3DC2B933B5B9}" dt="2021-08-03T14:13:06.279" v="94"/>
          <ac:spMkLst>
            <pc:docMk/>
            <pc:sldMk cId="3567117725" sldId="265"/>
            <ac:spMk id="21" creationId="{BD2A7128-270D-45DD-B0C7-24FF462228BB}"/>
          </ac:spMkLst>
        </pc:spChg>
        <pc:spChg chg="add del">
          <ac:chgData name="Tayaba Jamal" userId="1656ec93c32835bc" providerId="Windows Live" clId="Web-{BEEADB9B-2CD4-48A2-9799-3DC2B933B5B9}" dt="2021-08-03T14:13:06.279" v="94"/>
          <ac:spMkLst>
            <pc:docMk/>
            <pc:sldMk cId="3567117725" sldId="265"/>
            <ac:spMk id="22" creationId="{78F7AE4B-9747-4033-A691-63FD7B8968EC}"/>
          </ac:spMkLst>
        </pc:spChg>
        <pc:spChg chg="add del">
          <ac:chgData name="Tayaba Jamal" userId="1656ec93c32835bc" providerId="Windows Live" clId="Web-{BEEADB9B-2CD4-48A2-9799-3DC2B933B5B9}" dt="2021-08-03T14:13:06.279" v="94"/>
          <ac:spMkLst>
            <pc:docMk/>
            <pc:sldMk cId="3567117725" sldId="265"/>
            <ac:spMk id="23" creationId="{3A8C923C-9D8E-483E-B80D-7787AA696CBF}"/>
          </ac:spMkLst>
        </pc:spChg>
        <pc:spChg chg="add del">
          <ac:chgData name="Tayaba Jamal" userId="1656ec93c32835bc" providerId="Windows Live" clId="Web-{BEEADB9B-2CD4-48A2-9799-3DC2B933B5B9}" dt="2021-08-03T14:13:06.279" v="94"/>
          <ac:spMkLst>
            <pc:docMk/>
            <pc:sldMk cId="3567117725" sldId="265"/>
            <ac:spMk id="24" creationId="{EC3D6558-6C00-401B-86C4-021C274383B2}"/>
          </ac:spMkLst>
        </pc:spChg>
        <pc:spChg chg="add del">
          <ac:chgData name="Tayaba Jamal" userId="1656ec93c32835bc" providerId="Windows Live" clId="Web-{BEEADB9B-2CD4-48A2-9799-3DC2B933B5B9}" dt="2021-08-03T14:13:06.279" v="94"/>
          <ac:spMkLst>
            <pc:docMk/>
            <pc:sldMk cId="3567117725" sldId="265"/>
            <ac:spMk id="25" creationId="{D265ADE1-C89E-498A-8C3B-88E1425A69B8}"/>
          </ac:spMkLst>
        </pc:spChg>
        <pc:spChg chg="add mod ord">
          <ac:chgData name="Tayaba Jamal" userId="1656ec93c32835bc" providerId="Windows Live" clId="Web-{BEEADB9B-2CD4-48A2-9799-3DC2B933B5B9}" dt="2021-08-03T14:17:04.935" v="162" actId="20577"/>
          <ac:spMkLst>
            <pc:docMk/>
            <pc:sldMk cId="3567117725" sldId="265"/>
            <ac:spMk id="26" creationId="{88A0BA3A-3A2E-4949-B379-AC7118C01A25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31" creationId="{96A35EAA-ED80-4FF1-942C-82B1D483AF60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33" creationId="{D415F49B-3CBC-46CF-AFB5-988852D0479E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35" creationId="{421117CB-D197-45F3-B441-4AC4D215E71B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37" creationId="{4F4BB964-F5AA-45BD-906E-192DA00A90A1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39" creationId="{45D11A2A-27EA-453B-9A61-585A893F35A0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44" creationId="{96A35EAA-ED80-4FF1-942C-82B1D483AF60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46" creationId="{D415F49B-3CBC-46CF-AFB5-988852D0479E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48" creationId="{83AF9C6E-31D5-480C-AE10-9BA3E4ED1A5B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50" creationId="{61E5A1BA-E02A-4623-903A-482252B339D0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52" creationId="{AD242FBE-2452-4D50-BD27-1EB4712B7D02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54" creationId="{FBB030FC-8E19-44AB-80DB-FFFB62D499F4}"/>
          </ac:spMkLst>
        </pc:spChg>
        <pc:spChg chg="add del">
          <ac:chgData name="Tayaba Jamal" userId="1656ec93c32835bc" providerId="Windows Live" clId="Web-{BEEADB9B-2CD4-48A2-9799-3DC2B933B5B9}" dt="2021-08-03T14:14:37.145" v="134"/>
          <ac:spMkLst>
            <pc:docMk/>
            <pc:sldMk cId="3567117725" sldId="265"/>
            <ac:spMk id="56" creationId="{F09459DE-CB78-4B7B-AEFE-A19FFB652096}"/>
          </ac:spMkLst>
        </pc:spChg>
        <pc:picChg chg="add mod ord">
          <ac:chgData name="Tayaba Jamal" userId="1656ec93c32835bc" providerId="Windows Live" clId="Web-{BEEADB9B-2CD4-48A2-9799-3DC2B933B5B9}" dt="2021-08-03T14:14:37.145" v="134"/>
          <ac:picMkLst>
            <pc:docMk/>
            <pc:sldMk cId="3567117725" sldId="265"/>
            <ac:picMk id="4" creationId="{C3DC9209-1A64-45AF-A5E2-86BC90FF9DE5}"/>
          </ac:picMkLst>
        </pc:picChg>
        <pc:picChg chg="add mod">
          <ac:chgData name="Tayaba Jamal" userId="1656ec93c32835bc" providerId="Windows Live" clId="Web-{BEEADB9B-2CD4-48A2-9799-3DC2B933B5B9}" dt="2021-08-03T14:14:37.145" v="134"/>
          <ac:picMkLst>
            <pc:docMk/>
            <pc:sldMk cId="3567117725" sldId="265"/>
            <ac:picMk id="5" creationId="{998206B2-D37F-4414-A3E9-837C966C6C35}"/>
          </ac:picMkLst>
        </pc:picChg>
      </pc:sldChg>
      <pc:sldChg chg="addSp delSp modSp new">
        <pc:chgData name="Tayaba Jamal" userId="1656ec93c32835bc" providerId="Windows Live" clId="Web-{BEEADB9B-2CD4-48A2-9799-3DC2B933B5B9}" dt="2021-08-03T14:11:02.803" v="66" actId="20577"/>
        <pc:sldMkLst>
          <pc:docMk/>
          <pc:sldMk cId="1525016507" sldId="266"/>
        </pc:sldMkLst>
        <pc:spChg chg="mod">
          <ac:chgData name="Tayaba Jamal" userId="1656ec93c32835bc" providerId="Windows Live" clId="Web-{BEEADB9B-2CD4-48A2-9799-3DC2B933B5B9}" dt="2021-08-03T14:11:02.803" v="66" actId="20577"/>
          <ac:spMkLst>
            <pc:docMk/>
            <pc:sldMk cId="1525016507" sldId="266"/>
            <ac:spMk id="2" creationId="{0EE77C1B-0D36-4AE1-BE86-82FEE87A2C14}"/>
          </ac:spMkLst>
        </pc:spChg>
        <pc:spChg chg="del">
          <ac:chgData name="Tayaba Jamal" userId="1656ec93c32835bc" providerId="Windows Live" clId="Web-{BEEADB9B-2CD4-48A2-9799-3DC2B933B5B9}" dt="2021-08-03T14:09:41.688" v="55"/>
          <ac:spMkLst>
            <pc:docMk/>
            <pc:sldMk cId="1525016507" sldId="266"/>
            <ac:spMk id="3" creationId="{246DFF44-CC24-4E2C-AD99-123BEB0FFF74}"/>
          </ac:spMkLst>
        </pc:spChg>
        <pc:picChg chg="add mod ord">
          <ac:chgData name="Tayaba Jamal" userId="1656ec93c32835bc" providerId="Windows Live" clId="Web-{BEEADB9B-2CD4-48A2-9799-3DC2B933B5B9}" dt="2021-08-03T14:09:41.688" v="55"/>
          <ac:picMkLst>
            <pc:docMk/>
            <pc:sldMk cId="1525016507" sldId="266"/>
            <ac:picMk id="4" creationId="{C80D08D1-DE6B-4CCA-B38B-A66C1AC783EE}"/>
          </ac:picMkLst>
        </pc:picChg>
      </pc:sldChg>
      <pc:sldChg chg="addSp modSp new mod ord setBg">
        <pc:chgData name="Tayaba Jamal" userId="1656ec93c32835bc" providerId="Windows Live" clId="Web-{BEEADB9B-2CD4-48A2-9799-3DC2B933B5B9}" dt="2021-08-03T16:07:01.860" v="600"/>
        <pc:sldMkLst>
          <pc:docMk/>
          <pc:sldMk cId="1822368374" sldId="267"/>
        </pc:sldMkLst>
        <pc:spChg chg="mod">
          <ac:chgData name="Tayaba Jamal" userId="1656ec93c32835bc" providerId="Windows Live" clId="Web-{BEEADB9B-2CD4-48A2-9799-3DC2B933B5B9}" dt="2021-08-03T14:39:29.520" v="477" actId="20577"/>
          <ac:spMkLst>
            <pc:docMk/>
            <pc:sldMk cId="1822368374" sldId="267"/>
            <ac:spMk id="2" creationId="{DD25B7F7-F398-4869-9555-A585C06A1103}"/>
          </ac:spMkLst>
        </pc:spChg>
        <pc:spChg chg="mod">
          <ac:chgData name="Tayaba Jamal" userId="1656ec93c32835bc" providerId="Windows Live" clId="Web-{BEEADB9B-2CD4-48A2-9799-3DC2B933B5B9}" dt="2021-08-03T14:41:35.559" v="520" actId="20577"/>
          <ac:spMkLst>
            <pc:docMk/>
            <pc:sldMk cId="1822368374" sldId="267"/>
            <ac:spMk id="3" creationId="{16AC953C-D38E-449C-909C-979F491F137F}"/>
          </ac:spMkLst>
        </pc:spChg>
        <pc:spChg chg="add">
          <ac:chgData name="Tayaba Jamal" userId="1656ec93c32835bc" providerId="Windows Live" clId="Web-{BEEADB9B-2CD4-48A2-9799-3DC2B933B5B9}" dt="2021-08-03T14:23:24.459" v="312"/>
          <ac:spMkLst>
            <pc:docMk/>
            <pc:sldMk cId="1822368374" sldId="267"/>
            <ac:spMk id="8" creationId="{7B753AB3-5C40-4FBB-AD51-F3611E60769D}"/>
          </ac:spMkLst>
        </pc:spChg>
        <pc:spChg chg="add">
          <ac:chgData name="Tayaba Jamal" userId="1656ec93c32835bc" providerId="Windows Live" clId="Web-{BEEADB9B-2CD4-48A2-9799-3DC2B933B5B9}" dt="2021-08-03T14:23:24.459" v="312"/>
          <ac:spMkLst>
            <pc:docMk/>
            <pc:sldMk cId="1822368374" sldId="267"/>
            <ac:spMk id="10" creationId="{83987EAF-F491-43B5-AE03-AECA2EAD961F}"/>
          </ac:spMkLst>
        </pc:spChg>
        <pc:spChg chg="add">
          <ac:chgData name="Tayaba Jamal" userId="1656ec93c32835bc" providerId="Windows Live" clId="Web-{BEEADB9B-2CD4-48A2-9799-3DC2B933B5B9}" dt="2021-08-03T14:23:24.459" v="312"/>
          <ac:spMkLst>
            <pc:docMk/>
            <pc:sldMk cId="1822368374" sldId="267"/>
            <ac:spMk id="12" creationId="{462A1995-1F16-43C8-8570-1ADCFA5C50F6}"/>
          </ac:spMkLst>
        </pc:spChg>
      </pc:sldChg>
      <pc:sldChg chg="addSp delSp modSp new mod ord setBg">
        <pc:chgData name="Tayaba Jamal" userId="1656ec93c32835bc" providerId="Windows Live" clId="Web-{BEEADB9B-2CD4-48A2-9799-3DC2B933B5B9}" dt="2021-08-03T16:24:25.079" v="646" actId="20577"/>
        <pc:sldMkLst>
          <pc:docMk/>
          <pc:sldMk cId="1200643244" sldId="268"/>
        </pc:sldMkLst>
        <pc:spChg chg="mod ord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2" creationId="{59FCDF11-A987-4D32-A572-C3981AB8D19F}"/>
          </ac:spMkLst>
        </pc:spChg>
        <pc:spChg chg="mod ord">
          <ac:chgData name="Tayaba Jamal" userId="1656ec93c32835bc" providerId="Windows Live" clId="Web-{BEEADB9B-2CD4-48A2-9799-3DC2B933B5B9}" dt="2021-08-03T16:24:25.079" v="646" actId="20577"/>
          <ac:spMkLst>
            <pc:docMk/>
            <pc:sldMk cId="1200643244" sldId="268"/>
            <ac:spMk id="3" creationId="{9A1F480C-809E-4EB3-A4F2-73E66055D6C0}"/>
          </ac:spMkLst>
        </pc:spChg>
        <pc:spChg chg="add del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11" creationId="{B20DF01A-DAD0-4D16-BEDE-ED085CCC3B73}"/>
          </ac:spMkLst>
        </pc:spChg>
        <pc:spChg chg="add del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13" creationId="{3ADE783A-5990-4FBC-B78E-709A9A070709}"/>
          </ac:spMkLst>
        </pc:spChg>
        <pc:spChg chg="add del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15" creationId="{8FE15CEC-5DD7-4F24-A473-65BBE085DDA2}"/>
          </ac:spMkLst>
        </pc:spChg>
        <pc:spChg chg="add del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17" creationId="{6D6E0911-AEEA-4ADF-84EB-1115E0FE3811}"/>
          </ac:spMkLst>
        </pc:spChg>
        <pc:spChg chg="add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22" creationId="{B20DF01A-DAD0-4D16-BEDE-ED085CCC3B73}"/>
          </ac:spMkLst>
        </pc:spChg>
        <pc:spChg chg="add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24" creationId="{B2B5C7F1-27D2-4548-B87E-85A33E3668A0}"/>
          </ac:spMkLst>
        </pc:spChg>
        <pc:spChg chg="add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26" creationId="{3ADE783A-5990-4FBC-B78E-709A9A070709}"/>
          </ac:spMkLst>
        </pc:spChg>
        <pc:spChg chg="add">
          <ac:chgData name="Tayaba Jamal" userId="1656ec93c32835bc" providerId="Windows Live" clId="Web-{BEEADB9B-2CD4-48A2-9799-3DC2B933B5B9}" dt="2021-08-03T14:44:18.273" v="540"/>
          <ac:spMkLst>
            <pc:docMk/>
            <pc:sldMk cId="1200643244" sldId="268"/>
            <ac:spMk id="28" creationId="{6D6E0911-AEEA-4ADF-84EB-1115E0FE3811}"/>
          </ac:spMkLst>
        </pc:spChg>
        <pc:picChg chg="add mod ord modCrop">
          <ac:chgData name="Tayaba Jamal" userId="1656ec93c32835bc" providerId="Windows Live" clId="Web-{BEEADB9B-2CD4-48A2-9799-3DC2B933B5B9}" dt="2021-08-03T14:44:34.227" v="543" actId="688"/>
          <ac:picMkLst>
            <pc:docMk/>
            <pc:sldMk cId="1200643244" sldId="268"/>
            <ac:picMk id="4" creationId="{F2B8F9C3-40F8-4475-9C6B-C8ADD8CC753D}"/>
          </ac:picMkLst>
        </pc:picChg>
        <pc:picChg chg="add del mod">
          <ac:chgData name="Tayaba Jamal" userId="1656ec93c32835bc" providerId="Windows Live" clId="Web-{BEEADB9B-2CD4-48A2-9799-3DC2B933B5B9}" dt="2021-08-03T14:32:52.386" v="406"/>
          <ac:picMkLst>
            <pc:docMk/>
            <pc:sldMk cId="1200643244" sldId="268"/>
            <ac:picMk id="5" creationId="{A4A86CE9-B868-4987-B343-DB868CCCD289}"/>
          </ac:picMkLst>
        </pc:picChg>
        <pc:picChg chg="add mod">
          <ac:chgData name="Tayaba Jamal" userId="1656ec93c32835bc" providerId="Windows Live" clId="Web-{BEEADB9B-2CD4-48A2-9799-3DC2B933B5B9}" dt="2021-08-03T14:44:18.273" v="540"/>
          <ac:picMkLst>
            <pc:docMk/>
            <pc:sldMk cId="1200643244" sldId="268"/>
            <ac:picMk id="6" creationId="{F1415CB6-208F-4CC5-9ECF-7BC9BD9F8982}"/>
          </ac:picMkLst>
        </pc:picChg>
      </pc:sldChg>
      <pc:sldChg chg="addSp delSp modSp new">
        <pc:chgData name="Tayaba Jamal" userId="1656ec93c32835bc" providerId="Windows Live" clId="Web-{BEEADB9B-2CD4-48A2-9799-3DC2B933B5B9}" dt="2021-08-03T15:46:19.119" v="553" actId="14100"/>
        <pc:sldMkLst>
          <pc:docMk/>
          <pc:sldMk cId="3047676987" sldId="269"/>
        </pc:sldMkLst>
        <pc:spChg chg="mod">
          <ac:chgData name="Tayaba Jamal" userId="1656ec93c32835bc" providerId="Windows Live" clId="Web-{BEEADB9B-2CD4-48A2-9799-3DC2B933B5B9}" dt="2021-08-03T15:46:01.305" v="551" actId="20577"/>
          <ac:spMkLst>
            <pc:docMk/>
            <pc:sldMk cId="3047676987" sldId="269"/>
            <ac:spMk id="2" creationId="{BEC2A560-85BF-4FD4-B631-AFCE3B6F91A2}"/>
          </ac:spMkLst>
        </pc:spChg>
        <pc:spChg chg="del">
          <ac:chgData name="Tayaba Jamal" userId="1656ec93c32835bc" providerId="Windows Live" clId="Web-{BEEADB9B-2CD4-48A2-9799-3DC2B933B5B9}" dt="2021-08-03T15:46:05.212" v="552"/>
          <ac:spMkLst>
            <pc:docMk/>
            <pc:sldMk cId="3047676987" sldId="269"/>
            <ac:spMk id="3" creationId="{88B33BB1-D399-4C68-A12F-084314638504}"/>
          </ac:spMkLst>
        </pc:spChg>
        <pc:picChg chg="add mod ord">
          <ac:chgData name="Tayaba Jamal" userId="1656ec93c32835bc" providerId="Windows Live" clId="Web-{BEEADB9B-2CD4-48A2-9799-3DC2B933B5B9}" dt="2021-08-03T15:46:19.119" v="553" actId="14100"/>
          <ac:picMkLst>
            <pc:docMk/>
            <pc:sldMk cId="3047676987" sldId="269"/>
            <ac:picMk id="4" creationId="{139247E8-4CD3-4A2B-AFDC-7B1FA3233C79}"/>
          </ac:picMkLst>
        </pc:picChg>
      </pc:sldChg>
    </pc:docChg>
  </pc:docChgLst>
  <pc:docChgLst>
    <pc:chgData name="Guest User" providerId="Windows Live" clId="Web-{C4B64AC8-D5F0-4B84-A70C-5C7D92969AF5}"/>
    <pc:docChg chg="modSld">
      <pc:chgData name="Guest User" userId="" providerId="Windows Live" clId="Web-{C4B64AC8-D5F0-4B84-A70C-5C7D92969AF5}" dt="2021-08-01T18:31:41.925" v="0" actId="20577"/>
      <pc:docMkLst>
        <pc:docMk/>
      </pc:docMkLst>
      <pc:sldChg chg="modSp">
        <pc:chgData name="Guest User" userId="" providerId="Windows Live" clId="Web-{C4B64AC8-D5F0-4B84-A70C-5C7D92969AF5}" dt="2021-08-01T18:31:41.925" v="0" actId="20577"/>
        <pc:sldMkLst>
          <pc:docMk/>
          <pc:sldMk cId="2392134075" sldId="261"/>
        </pc:sldMkLst>
        <pc:spChg chg="mod">
          <ac:chgData name="Guest User" userId="" providerId="Windows Live" clId="Web-{C4B64AC8-D5F0-4B84-A70C-5C7D92969AF5}" dt="2021-08-01T18:31:41.925" v="0" actId="20577"/>
          <ac:spMkLst>
            <pc:docMk/>
            <pc:sldMk cId="2392134075" sldId="261"/>
            <ac:spMk id="3" creationId="{280723C6-9CC1-48E1-83E8-DC03A7C285D8}"/>
          </ac:spMkLst>
        </pc:spChg>
      </pc:sldChg>
    </pc:docChg>
  </pc:docChgLst>
  <pc:docChgLst>
    <pc:chgData name="Tayaba Jamal" userId="1656ec93c32835bc" providerId="Windows Live" clId="Web-{ABC97B0D-84F7-4515-804D-21E195F46D0F}"/>
    <pc:docChg chg="addSld modSld addMainMaster delMainMaster">
      <pc:chgData name="Tayaba Jamal" userId="1656ec93c32835bc" providerId="Windows Live" clId="Web-{ABC97B0D-84F7-4515-804D-21E195F46D0F}" dt="2021-08-01T17:07:49.550" v="706"/>
      <pc:docMkLst>
        <pc:docMk/>
      </pc:docMkLst>
      <pc:sldChg chg="addSp delSp modSp mod setBg modClrScheme addAnim chgLayout">
        <pc:chgData name="Tayaba Jamal" userId="1656ec93c32835bc" providerId="Windows Live" clId="Web-{ABC97B0D-84F7-4515-804D-21E195F46D0F}" dt="2021-08-01T16:28:38.742" v="61"/>
        <pc:sldMkLst>
          <pc:docMk/>
          <pc:sldMk cId="109857222" sldId="256"/>
        </pc:sldMkLst>
        <pc:spChg chg="mo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ayaba Jamal" userId="1656ec93c32835bc" providerId="Windows Live" clId="Web-{ABC97B0D-84F7-4515-804D-21E195F46D0F}" dt="2021-08-01T16:20:15.478" v="2"/>
          <ac:spMkLst>
            <pc:docMk/>
            <pc:sldMk cId="109857222" sldId="256"/>
            <ac:spMk id="8" creationId="{E20BB609-EF92-42DB-836C-0699A590B5CF}"/>
          </ac:spMkLst>
        </pc:spChg>
        <pc:spChg chg="add del">
          <ac:chgData name="Tayaba Jamal" userId="1656ec93c32835bc" providerId="Windows Live" clId="Web-{ABC97B0D-84F7-4515-804D-21E195F46D0F}" dt="2021-08-01T16:20:15.478" v="2"/>
          <ac:spMkLst>
            <pc:docMk/>
            <pc:sldMk cId="109857222" sldId="256"/>
            <ac:spMk id="10" creationId="{40FA88D0-E295-4CF3-934C-6423EACEB025}"/>
          </ac:spMkLst>
        </pc:spChg>
        <pc:spChg chg="add del">
          <ac:chgData name="Tayaba Jamal" userId="1656ec93c32835bc" providerId="Windows Live" clId="Web-{ABC97B0D-84F7-4515-804D-21E195F46D0F}" dt="2021-08-01T16:27:39.379" v="48"/>
          <ac:spMkLst>
            <pc:docMk/>
            <pc:sldMk cId="109857222" sldId="256"/>
            <ac:spMk id="20" creationId="{83AF9C6E-31D5-480C-AE10-9BA3E4ED1A5B}"/>
          </ac:spMkLst>
        </pc:spChg>
        <pc:spChg chg="add del">
          <ac:chgData name="Tayaba Jamal" userId="1656ec93c32835bc" providerId="Windows Live" clId="Web-{ABC97B0D-84F7-4515-804D-21E195F46D0F}" dt="2021-08-01T16:27:39.379" v="48"/>
          <ac:spMkLst>
            <pc:docMk/>
            <pc:sldMk cId="109857222" sldId="256"/>
            <ac:spMk id="22" creationId="{ED1BE14B-C94E-4A1A-B076-39CCA23043C5}"/>
          </ac:spMkLst>
        </pc:spChg>
        <pc:spChg chg="add del">
          <ac:chgData name="Tayaba Jamal" userId="1656ec93c32835bc" providerId="Windows Live" clId="Web-{ABC97B0D-84F7-4515-804D-21E195F46D0F}" dt="2021-08-01T16:27:39.379" v="48"/>
          <ac:spMkLst>
            <pc:docMk/>
            <pc:sldMk cId="109857222" sldId="256"/>
            <ac:spMk id="24" creationId="{504BBA99-27AB-4A46-A679-B01BBAC6803F}"/>
          </ac:spMkLst>
        </pc:spChg>
        <pc:spChg chg="add del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26" creationId="{C413E3EA-0697-4735-994B-169F5FA2CFE2}"/>
          </ac:spMkLst>
        </pc:spChg>
        <pc:spChg chg="add del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27" creationId="{28DE0BF7-25C7-4B9E-8892-FFD153E41F57}"/>
          </ac:spMkLst>
        </pc:spChg>
        <pc:spChg chg="add del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28" creationId="{056EE075-3641-41C0-833B-18F3EC0E3ED9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29" creationId="{83AF9C6E-31D5-480C-AE10-9BA3E4ED1A5B}"/>
          </ac:spMkLst>
        </pc:spChg>
        <pc:spChg chg="add del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30" creationId="{37FA30FB-D390-4D34-80E7-DD860FAF7947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31" creationId="{31139EDA-9FCD-4FD3-9B08-FB9334D6B440}"/>
          </ac:spMkLst>
        </pc:spChg>
        <pc:spChg chg="add del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32" creationId="{2E21A41C-EC74-49DE-BEE5-F936A22CF065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33" creationId="{61E5A1BA-E02A-4623-903A-482252B339D0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34" creationId="{83AF9C6E-31D5-480C-AE10-9BA3E4ED1A5B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35" creationId="{AD242FBE-2452-4D50-BD27-1EB4712B7D02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36" creationId="{31139EDA-9FCD-4FD3-9B08-FB9334D6B440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37" creationId="{FBB030FC-8E19-44AB-80DB-FFFB62D499F4}"/>
          </ac:spMkLst>
        </pc:spChg>
        <pc:spChg chg="add del">
          <ac:chgData name="Tayaba Jamal" userId="1656ec93c32835bc" providerId="Windows Live" clId="Web-{ABC97B0D-84F7-4515-804D-21E195F46D0F}" dt="2021-08-01T16:26:10.139" v="46"/>
          <ac:spMkLst>
            <pc:docMk/>
            <pc:sldMk cId="109857222" sldId="256"/>
            <ac:spMk id="39" creationId="{F09459DE-CB78-4B7B-AEFE-A19FFB652096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41" creationId="{FBB030FC-8E19-44AB-80DB-FFFB62D499F4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43" creationId="{F09459DE-CB78-4B7B-AEFE-A19FFB652096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45" creationId="{61E5A1BA-E02A-4623-903A-482252B339D0}"/>
          </ac:spMkLst>
        </pc:spChg>
        <pc:spChg chg="add">
          <ac:chgData name="Tayaba Jamal" userId="1656ec93c32835bc" providerId="Windows Live" clId="Web-{ABC97B0D-84F7-4515-804D-21E195F46D0F}" dt="2021-08-01T16:28:38.742" v="61"/>
          <ac:spMkLst>
            <pc:docMk/>
            <pc:sldMk cId="109857222" sldId="256"/>
            <ac:spMk id="47" creationId="{AD242FBE-2452-4D50-BD27-1EB4712B7D02}"/>
          </ac:spMkLst>
        </pc:spChg>
        <pc:picChg chg="add mod ord modCrop">
          <ac:chgData name="Tayaba Jamal" userId="1656ec93c32835bc" providerId="Windows Live" clId="Web-{ABC97B0D-84F7-4515-804D-21E195F46D0F}" dt="2021-08-01T16:28:38.742" v="61"/>
          <ac:picMkLst>
            <pc:docMk/>
            <pc:sldMk cId="109857222" sldId="256"/>
            <ac:picMk id="4" creationId="{499308CC-F24E-4A30-B7EE-32D15ED084A7}"/>
          </ac:picMkLst>
        </pc:picChg>
        <pc:picChg chg="add del mod ord">
          <ac:chgData name="Tayaba Jamal" userId="1656ec93c32835bc" providerId="Windows Live" clId="Web-{ABC97B0D-84F7-4515-804D-21E195F46D0F}" dt="2021-08-01T16:27:50.754" v="52"/>
          <ac:picMkLst>
            <pc:docMk/>
            <pc:sldMk cId="109857222" sldId="256"/>
            <ac:picMk id="12" creationId="{CE86A83E-F7D4-45AB-807A-27A4C0F17B5E}"/>
          </ac:picMkLst>
        </pc:picChg>
        <pc:cxnChg chg="add del">
          <ac:chgData name="Tayaba Jamal" userId="1656ec93c32835bc" providerId="Windows Live" clId="Web-{ABC97B0D-84F7-4515-804D-21E195F46D0F}" dt="2021-08-01T16:20:15.478" v="2"/>
          <ac:cxnSpMkLst>
            <pc:docMk/>
            <pc:sldMk cId="109857222" sldId="256"/>
            <ac:cxnSpMk id="14" creationId="{8F4E56A8-93D5-4BE3-AE61-84677331AD07}"/>
          </ac:cxnSpMkLst>
        </pc:cxnChg>
        <pc:cxnChg chg="add del">
          <ac:chgData name="Tayaba Jamal" userId="1656ec93c32835bc" providerId="Windows Live" clId="Web-{ABC97B0D-84F7-4515-804D-21E195F46D0F}" dt="2021-08-01T16:20:15.478" v="2"/>
          <ac:cxnSpMkLst>
            <pc:docMk/>
            <pc:sldMk cId="109857222" sldId="256"/>
            <ac:cxnSpMk id="15" creationId="{BD492A0C-1773-477B-83B5-C707CB057709}"/>
          </ac:cxnSpMkLst>
        </pc:cxnChg>
      </pc:sldChg>
      <pc:sldChg chg="addSp delSp modSp new mod setBg">
        <pc:chgData name="Tayaba Jamal" userId="1656ec93c32835bc" providerId="Windows Live" clId="Web-{ABC97B0D-84F7-4515-804D-21E195F46D0F}" dt="2021-08-01T16:42:38.612" v="212" actId="20577"/>
        <pc:sldMkLst>
          <pc:docMk/>
          <pc:sldMk cId="2419189495" sldId="257"/>
        </pc:sldMkLst>
        <pc:spChg chg="mod ord">
          <ac:chgData name="Tayaba Jamal" userId="1656ec93c32835bc" providerId="Windows Live" clId="Web-{ABC97B0D-84F7-4515-804D-21E195F46D0F}" dt="2021-08-01T16:33:09.621" v="65"/>
          <ac:spMkLst>
            <pc:docMk/>
            <pc:sldMk cId="2419189495" sldId="257"/>
            <ac:spMk id="2" creationId="{1EEA2487-A883-4D97-8248-D52CBF22C6CC}"/>
          </ac:spMkLst>
        </pc:spChg>
        <pc:spChg chg="del">
          <ac:chgData name="Tayaba Jamal" userId="1656ec93c32835bc" providerId="Windows Live" clId="Web-{ABC97B0D-84F7-4515-804D-21E195F46D0F}" dt="2021-08-01T16:32:26.916" v="64"/>
          <ac:spMkLst>
            <pc:docMk/>
            <pc:sldMk cId="2419189495" sldId="257"/>
            <ac:spMk id="3" creationId="{FC1F3303-7451-469B-9054-8A1DD1CFFF3B}"/>
          </ac:spMkLst>
        </pc:spChg>
        <pc:spChg chg="add mod">
          <ac:chgData name="Tayaba Jamal" userId="1656ec93c32835bc" providerId="Windows Live" clId="Web-{ABC97B0D-84F7-4515-804D-21E195F46D0F}" dt="2021-08-01T16:42:38.612" v="212" actId="20577"/>
          <ac:spMkLst>
            <pc:docMk/>
            <pc:sldMk cId="2419189495" sldId="257"/>
            <ac:spMk id="8" creationId="{04A476F3-27D4-4656-8D8D-D5192E4C353D}"/>
          </ac:spMkLst>
        </pc:spChg>
        <pc:spChg chg="add">
          <ac:chgData name="Tayaba Jamal" userId="1656ec93c32835bc" providerId="Windows Live" clId="Web-{ABC97B0D-84F7-4515-804D-21E195F46D0F}" dt="2021-08-01T16:33:09.621" v="65"/>
          <ac:spMkLst>
            <pc:docMk/>
            <pc:sldMk cId="2419189495" sldId="257"/>
            <ac:spMk id="11" creationId="{BD2A7128-270D-45DD-B0C7-24FF462228BB}"/>
          </ac:spMkLst>
        </pc:spChg>
        <pc:spChg chg="add">
          <ac:chgData name="Tayaba Jamal" userId="1656ec93c32835bc" providerId="Windows Live" clId="Web-{ABC97B0D-84F7-4515-804D-21E195F46D0F}" dt="2021-08-01T16:33:09.621" v="65"/>
          <ac:spMkLst>
            <pc:docMk/>
            <pc:sldMk cId="2419189495" sldId="257"/>
            <ac:spMk id="13" creationId="{99B7B539-E79B-44C5-8319-9CE01F87F474}"/>
          </ac:spMkLst>
        </pc:spChg>
        <pc:spChg chg="add">
          <ac:chgData name="Tayaba Jamal" userId="1656ec93c32835bc" providerId="Windows Live" clId="Web-{ABC97B0D-84F7-4515-804D-21E195F46D0F}" dt="2021-08-01T16:33:09.621" v="65"/>
          <ac:spMkLst>
            <pc:docMk/>
            <pc:sldMk cId="2419189495" sldId="257"/>
            <ac:spMk id="15" creationId="{78F7AE4B-9747-4033-A691-63FD7B8968EC}"/>
          </ac:spMkLst>
        </pc:spChg>
        <pc:spChg chg="add">
          <ac:chgData name="Tayaba Jamal" userId="1656ec93c32835bc" providerId="Windows Live" clId="Web-{ABC97B0D-84F7-4515-804D-21E195F46D0F}" dt="2021-08-01T16:33:09.621" v="65"/>
          <ac:spMkLst>
            <pc:docMk/>
            <pc:sldMk cId="2419189495" sldId="257"/>
            <ac:spMk id="17" creationId="{3DE94331-B9BD-4D14-A13A-2868661FB1EF}"/>
          </ac:spMkLst>
        </pc:spChg>
        <pc:picChg chg="add mod ord">
          <ac:chgData name="Tayaba Jamal" userId="1656ec93c32835bc" providerId="Windows Live" clId="Web-{ABC97B0D-84F7-4515-804D-21E195F46D0F}" dt="2021-08-01T16:33:09.621" v="65"/>
          <ac:picMkLst>
            <pc:docMk/>
            <pc:sldMk cId="2419189495" sldId="257"/>
            <ac:picMk id="4" creationId="{3D8201F4-2C78-4ADC-9CA9-E923C346EB6D}"/>
          </ac:picMkLst>
        </pc:picChg>
      </pc:sldChg>
      <pc:sldChg chg="addSp modSp new mod setBg">
        <pc:chgData name="Tayaba Jamal" userId="1656ec93c32835bc" providerId="Windows Live" clId="Web-{ABC97B0D-84F7-4515-804D-21E195F46D0F}" dt="2021-08-01T16:43:09.583" v="222" actId="20577"/>
        <pc:sldMkLst>
          <pc:docMk/>
          <pc:sldMk cId="2624570761" sldId="258"/>
        </pc:sldMkLst>
        <pc:spChg chg="mod">
          <ac:chgData name="Tayaba Jamal" userId="1656ec93c32835bc" providerId="Windows Live" clId="Web-{ABC97B0D-84F7-4515-804D-21E195F46D0F}" dt="2021-08-01T16:43:09.583" v="222" actId="20577"/>
          <ac:spMkLst>
            <pc:docMk/>
            <pc:sldMk cId="2624570761" sldId="258"/>
            <ac:spMk id="2" creationId="{111418BC-1BC5-455C-91F1-DE5F9B17F46E}"/>
          </ac:spMkLst>
        </pc:spChg>
        <pc:spChg chg="mo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3" creationId="{14F7B1AE-9BC4-4513-8BD9-B6287610DF04}"/>
          </ac:spMkLst>
        </pc:spChg>
        <pc:spChg chg="ad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8" creationId="{0B80D39A-0BA2-4F75-B566-623666189877}"/>
          </ac:spMkLst>
        </pc:spChg>
        <pc:spChg chg="ad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10" creationId="{D1DE4653-4C0D-4C98-9FD1-95AD4A0C67D4}"/>
          </ac:spMkLst>
        </pc:spChg>
        <pc:spChg chg="ad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12" creationId="{D4FB7586-D41B-4287-9864-5CA49B350F56}"/>
          </ac:spMkLst>
        </pc:spChg>
        <pc:spChg chg="ad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14" creationId="{CD9E833B-71C6-4E5A-8EE9-2F5C6CF093DD}"/>
          </ac:spMkLst>
        </pc:spChg>
        <pc:spChg chg="add">
          <ac:chgData name="Tayaba Jamal" userId="1656ec93c32835bc" providerId="Windows Live" clId="Web-{ABC97B0D-84F7-4515-804D-21E195F46D0F}" dt="2021-08-01T16:42:53.191" v="214"/>
          <ac:spMkLst>
            <pc:docMk/>
            <pc:sldMk cId="2624570761" sldId="258"/>
            <ac:spMk id="16" creationId="{A7E159FC-3666-4232-8B04-4E20400D3A44}"/>
          </ac:spMkLst>
        </pc:spChg>
      </pc:sldChg>
      <pc:sldChg chg="addSp delSp modSp new mod setBg">
        <pc:chgData name="Tayaba Jamal" userId="1656ec93c32835bc" providerId="Windows Live" clId="Web-{ABC97B0D-84F7-4515-804D-21E195F46D0F}" dt="2021-08-01T16:45:12.231" v="255"/>
        <pc:sldMkLst>
          <pc:docMk/>
          <pc:sldMk cId="3864126619" sldId="259"/>
        </pc:sldMkLst>
        <pc:spChg chg="mo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2" creationId="{267DEE43-CDC0-461C-9874-B32B5BA8033B}"/>
          </ac:spMkLst>
        </pc:spChg>
        <pc:spChg chg="del mod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3" creationId="{50204D84-E7D9-4E57-9AD8-211D6D8C7586}"/>
          </ac:spMkLst>
        </pc:spChg>
        <pc:spChg chg="add del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8" creationId="{C8D9769A-E1A8-4890-A4B7-FF5D5C1DC5A1}"/>
          </ac:spMkLst>
        </pc:spChg>
        <pc:spChg chg="add del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10" creationId="{65030541-939E-4D9D-82AB-34D32FD167B7}"/>
          </ac:spMkLst>
        </pc:spChg>
        <pc:spChg chg="add del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12" creationId="{42C72092-2B09-4FBA-B639-9D86325451BC}"/>
          </ac:spMkLst>
        </pc:spChg>
        <pc:spChg chg="add del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14" creationId="{75DB81DD-8F8C-4933-94B4-0E5595C5A72C}"/>
          </ac:spMkLst>
        </pc:spChg>
        <pc:spChg chg="add del">
          <ac:chgData name="Tayaba Jamal" userId="1656ec93c32835bc" providerId="Windows Live" clId="Web-{ABC97B0D-84F7-4515-804D-21E195F46D0F}" dt="2021-08-01T16:44:32.932" v="254"/>
          <ac:spMkLst>
            <pc:docMk/>
            <pc:sldMk cId="3864126619" sldId="259"/>
            <ac:spMk id="16" creationId="{E10B73D1-A4C3-4A71-836A-5FD28F3264CE}"/>
          </ac:spMkLst>
        </pc:spChg>
        <pc:spChg chg="add del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22" creationId="{96A35EAA-ED80-4FF1-942C-82B1D483AF60}"/>
          </ac:spMkLst>
        </pc:spChg>
        <pc:spChg chg="add del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24" creationId="{D415F49B-3CBC-46CF-AFB5-988852D0479E}"/>
          </ac:spMkLst>
        </pc:spChg>
        <pc:spChg chg="add del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26" creationId="{83AF9C6E-31D5-480C-AE10-9BA3E4ED1A5B}"/>
          </ac:spMkLst>
        </pc:spChg>
        <pc:spChg chg="add del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28" creationId="{ED1BE14B-C94E-4A1A-B076-39CCA23043C5}"/>
          </ac:spMkLst>
        </pc:spChg>
        <pc:spChg chg="add del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30" creationId="{504BBA99-27AB-4A46-A679-B01BBAC6803F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35" creationId="{96A35EAA-ED80-4FF1-942C-82B1D483AF60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37" creationId="{D415F49B-3CBC-46CF-AFB5-988852D0479E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39" creationId="{7FB5426F-482B-4074-A203-9F2C2BEB022D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41" creationId="{F778232E-C75B-4B3C-9201-81C0775715EF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43" creationId="{631CD342-6DAC-49CD-BD8C-EC611F34641B}"/>
          </ac:spMkLst>
        </pc:spChg>
        <pc:spChg chg="add">
          <ac:chgData name="Tayaba Jamal" userId="1656ec93c32835bc" providerId="Windows Live" clId="Web-{ABC97B0D-84F7-4515-804D-21E195F46D0F}" dt="2021-08-01T16:45:12.231" v="255"/>
          <ac:spMkLst>
            <pc:docMk/>
            <pc:sldMk cId="3864126619" sldId="259"/>
            <ac:spMk id="45" creationId="{A7F160B5-A1CE-4576-8323-263FB7D1B393}"/>
          </ac:spMkLst>
        </pc:spChg>
        <pc:picChg chg="add mod">
          <ac:chgData name="Tayaba Jamal" userId="1656ec93c32835bc" providerId="Windows Live" clId="Web-{ABC97B0D-84F7-4515-804D-21E195F46D0F}" dt="2021-08-01T16:45:12.231" v="255"/>
          <ac:picMkLst>
            <pc:docMk/>
            <pc:sldMk cId="3864126619" sldId="259"/>
            <ac:picMk id="18" creationId="{DACF75E4-144F-40C0-8723-EA05E06F0125}"/>
          </ac:picMkLst>
        </pc:picChg>
      </pc:sldChg>
      <pc:sldChg chg="addSp modSp new mod setBg">
        <pc:chgData name="Tayaba Jamal" userId="1656ec93c32835bc" providerId="Windows Live" clId="Web-{ABC97B0D-84F7-4515-804D-21E195F46D0F}" dt="2021-08-01T16:46:00.437" v="279" actId="20577"/>
        <pc:sldMkLst>
          <pc:docMk/>
          <pc:sldMk cId="2087001067" sldId="260"/>
        </pc:sldMkLst>
        <pc:spChg chg="mod">
          <ac:chgData name="Tayaba Jamal" userId="1656ec93c32835bc" providerId="Windows Live" clId="Web-{ABC97B0D-84F7-4515-804D-21E195F46D0F}" dt="2021-08-01T16:46:00.437" v="279" actId="20577"/>
          <ac:spMkLst>
            <pc:docMk/>
            <pc:sldMk cId="2087001067" sldId="260"/>
            <ac:spMk id="2" creationId="{D5E1C91F-404F-4C99-9742-ECA8E61B23FB}"/>
          </ac:spMkLst>
        </pc:spChg>
        <pc:spChg chg="mo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3" creationId="{E5E2AF5D-011B-49A6-8BFA-3BB976CAF429}"/>
          </ac:spMkLst>
        </pc:spChg>
        <pc:spChg chg="ad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8" creationId="{C8D9769A-E1A8-4890-A4B7-FF5D5C1DC5A1}"/>
          </ac:spMkLst>
        </pc:spChg>
        <pc:spChg chg="ad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10" creationId="{65030541-939E-4D9D-82AB-34D32FD167B7}"/>
          </ac:spMkLst>
        </pc:spChg>
        <pc:spChg chg="ad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12" creationId="{42C72092-2B09-4FBA-B639-9D86325451BC}"/>
          </ac:spMkLst>
        </pc:spChg>
        <pc:spChg chg="ad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14" creationId="{75DB81DD-8F8C-4933-94B4-0E5595C5A72C}"/>
          </ac:spMkLst>
        </pc:spChg>
        <pc:spChg chg="add">
          <ac:chgData name="Tayaba Jamal" userId="1656ec93c32835bc" providerId="Windows Live" clId="Web-{ABC97B0D-84F7-4515-804D-21E195F46D0F}" dt="2021-08-01T16:45:31.935" v="257"/>
          <ac:spMkLst>
            <pc:docMk/>
            <pc:sldMk cId="2087001067" sldId="260"/>
            <ac:spMk id="16" creationId="{E10B73D1-A4C3-4A71-836A-5FD28F3264CE}"/>
          </ac:spMkLst>
        </pc:spChg>
      </pc:sldChg>
      <pc:sldChg chg="addSp delSp modSp new mod setBg">
        <pc:chgData name="Tayaba Jamal" userId="1656ec93c32835bc" providerId="Windows Live" clId="Web-{ABC97B0D-84F7-4515-804D-21E195F46D0F}" dt="2021-08-01T16:50:00.953" v="346" actId="20577"/>
        <pc:sldMkLst>
          <pc:docMk/>
          <pc:sldMk cId="2392134075" sldId="261"/>
        </pc:sldMkLst>
        <pc:spChg chg="mo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2" creationId="{792975BE-8780-42F5-91CE-E98D6533CDB9}"/>
          </ac:spMkLst>
        </pc:spChg>
        <pc:spChg chg="mod">
          <ac:chgData name="Tayaba Jamal" userId="1656ec93c32835bc" providerId="Windows Live" clId="Web-{ABC97B0D-84F7-4515-804D-21E195F46D0F}" dt="2021-08-01T16:50:00.953" v="346" actId="20577"/>
          <ac:spMkLst>
            <pc:docMk/>
            <pc:sldMk cId="2392134075" sldId="261"/>
            <ac:spMk id="3" creationId="{280723C6-9CC1-48E1-83E8-DC03A7C285D8}"/>
          </ac:spMkLst>
        </pc:spChg>
        <pc:spChg chg="add del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8" creationId="{C8D9769A-E1A8-4890-A4B7-FF5D5C1DC5A1}"/>
          </ac:spMkLst>
        </pc:spChg>
        <pc:spChg chg="add del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10" creationId="{65030541-939E-4D9D-82AB-34D32FD167B7}"/>
          </ac:spMkLst>
        </pc:spChg>
        <pc:spChg chg="add del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12" creationId="{42C72092-2B09-4FBA-B639-9D86325451BC}"/>
          </ac:spMkLst>
        </pc:spChg>
        <pc:spChg chg="add del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14" creationId="{75DB81DD-8F8C-4933-94B4-0E5595C5A72C}"/>
          </ac:spMkLst>
        </pc:spChg>
        <pc:spChg chg="add del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16" creationId="{E10B73D1-A4C3-4A71-836A-5FD28F3264CE}"/>
          </ac:spMkLst>
        </pc:spChg>
        <pc:spChg chg="ad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22" creationId="{E7B74E81-276A-4BF8-9D74-BF6C44B2E424}"/>
          </ac:spMkLst>
        </pc:spChg>
        <pc:spChg chg="ad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24" creationId="{19C537B0-73BE-41E7-8BD7-CC603DD2BE4E}"/>
          </ac:spMkLst>
        </pc:spChg>
        <pc:spChg chg="ad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26" creationId="{5757CFF1-20F6-4EF6-83FA-264F652F45B9}"/>
          </ac:spMkLst>
        </pc:spChg>
        <pc:spChg chg="ad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28" creationId="{06A9A420-EBC2-475A-B5F6-1915095B1EB6}"/>
          </ac:spMkLst>
        </pc:spChg>
        <pc:spChg chg="add">
          <ac:chgData name="Tayaba Jamal" userId="1656ec93c32835bc" providerId="Windows Live" clId="Web-{ABC97B0D-84F7-4515-804D-21E195F46D0F}" dt="2021-08-01T16:48:36.180" v="319"/>
          <ac:spMkLst>
            <pc:docMk/>
            <pc:sldMk cId="2392134075" sldId="261"/>
            <ac:spMk id="30" creationId="{23E32A87-27EB-4E8C-A286-AC27F2A1424A}"/>
          </ac:spMkLst>
        </pc:spChg>
        <pc:picChg chg="add">
          <ac:chgData name="Tayaba Jamal" userId="1656ec93c32835bc" providerId="Windows Live" clId="Web-{ABC97B0D-84F7-4515-804D-21E195F46D0F}" dt="2021-08-01T16:48:36.180" v="319"/>
          <ac:picMkLst>
            <pc:docMk/>
            <pc:sldMk cId="2392134075" sldId="261"/>
            <ac:picMk id="18" creationId="{335E4EF2-31F4-405C-B26B-E149A3A6EECE}"/>
          </ac:picMkLst>
        </pc:picChg>
      </pc:sldChg>
      <pc:sldChg chg="addSp modSp new mod setBg">
        <pc:chgData name="Tayaba Jamal" userId="1656ec93c32835bc" providerId="Windows Live" clId="Web-{ABC97B0D-84F7-4515-804D-21E195F46D0F}" dt="2021-08-01T17:04:36.675" v="645" actId="20577"/>
        <pc:sldMkLst>
          <pc:docMk/>
          <pc:sldMk cId="2531345329" sldId="262"/>
        </pc:sldMkLst>
        <pc:spChg chg="mod">
          <ac:chgData name="Tayaba Jamal" userId="1656ec93c32835bc" providerId="Windows Live" clId="Web-{ABC97B0D-84F7-4515-804D-21E195F46D0F}" dt="2021-08-01T17:03:40.563" v="636" actId="20577"/>
          <ac:spMkLst>
            <pc:docMk/>
            <pc:sldMk cId="2531345329" sldId="262"/>
            <ac:spMk id="2" creationId="{3D06C36F-DEB2-4058-BF06-BCB1E9147929}"/>
          </ac:spMkLst>
        </pc:spChg>
        <pc:spChg chg="mod">
          <ac:chgData name="Tayaba Jamal" userId="1656ec93c32835bc" providerId="Windows Live" clId="Web-{ABC97B0D-84F7-4515-804D-21E195F46D0F}" dt="2021-08-01T17:04:36.675" v="645" actId="20577"/>
          <ac:spMkLst>
            <pc:docMk/>
            <pc:sldMk cId="2531345329" sldId="262"/>
            <ac:spMk id="3" creationId="{6387863D-C1EC-4699-ABF4-3813F498B03F}"/>
          </ac:spMkLst>
        </pc:spChg>
        <pc:spChg chg="add">
          <ac:chgData name="Tayaba Jamal" userId="1656ec93c32835bc" providerId="Windows Live" clId="Web-{ABC97B0D-84F7-4515-804D-21E195F46D0F}" dt="2021-08-01T17:01:55.213" v="567"/>
          <ac:spMkLst>
            <pc:docMk/>
            <pc:sldMk cId="2531345329" sldId="262"/>
            <ac:spMk id="8" creationId="{6795E2AC-53C4-48AB-A681-BAF4A9F98CB9}"/>
          </ac:spMkLst>
        </pc:spChg>
        <pc:spChg chg="add">
          <ac:chgData name="Tayaba Jamal" userId="1656ec93c32835bc" providerId="Windows Live" clId="Web-{ABC97B0D-84F7-4515-804D-21E195F46D0F}" dt="2021-08-01T17:01:55.213" v="567"/>
          <ac:spMkLst>
            <pc:docMk/>
            <pc:sldMk cId="2531345329" sldId="262"/>
            <ac:spMk id="10" creationId="{881A9CD8-5D8E-48DD-B6AE-196C15A2167F}"/>
          </ac:spMkLst>
        </pc:spChg>
        <pc:spChg chg="add">
          <ac:chgData name="Tayaba Jamal" userId="1656ec93c32835bc" providerId="Windows Live" clId="Web-{ABC97B0D-84F7-4515-804D-21E195F46D0F}" dt="2021-08-01T17:01:55.213" v="567"/>
          <ac:spMkLst>
            <pc:docMk/>
            <pc:sldMk cId="2531345329" sldId="262"/>
            <ac:spMk id="12" creationId="{4D4029AB-A2F8-4F5D-BC7C-A0F1F66599B9}"/>
          </ac:spMkLst>
        </pc:spChg>
      </pc:sldChg>
      <pc:sldChg chg="addSp modSp new mod setBg">
        <pc:chgData name="Tayaba Jamal" userId="1656ec93c32835bc" providerId="Windows Live" clId="Web-{ABC97B0D-84F7-4515-804D-21E195F46D0F}" dt="2021-08-01T17:07:31.783" v="702" actId="20577"/>
        <pc:sldMkLst>
          <pc:docMk/>
          <pc:sldMk cId="437387635" sldId="263"/>
        </pc:sldMkLst>
        <pc:spChg chg="mod">
          <ac:chgData name="Tayaba Jamal" userId="1656ec93c32835bc" providerId="Windows Live" clId="Web-{ABC97B0D-84F7-4515-804D-21E195F46D0F}" dt="2021-08-01T17:04:59.442" v="659" actId="20577"/>
          <ac:spMkLst>
            <pc:docMk/>
            <pc:sldMk cId="437387635" sldId="263"/>
            <ac:spMk id="2" creationId="{BD6AF89E-4110-4742-98D0-5C1D9E21130C}"/>
          </ac:spMkLst>
        </pc:spChg>
        <pc:spChg chg="mod">
          <ac:chgData name="Tayaba Jamal" userId="1656ec93c32835bc" providerId="Windows Live" clId="Web-{ABC97B0D-84F7-4515-804D-21E195F46D0F}" dt="2021-08-01T17:07:31.783" v="702" actId="20577"/>
          <ac:spMkLst>
            <pc:docMk/>
            <pc:sldMk cId="437387635" sldId="263"/>
            <ac:spMk id="3" creationId="{2154E19E-B487-4B38-BD16-D1CB050E940F}"/>
          </ac:spMkLst>
        </pc:spChg>
        <pc:spChg chg="add">
          <ac:chgData name="Tayaba Jamal" userId="1656ec93c32835bc" providerId="Windows Live" clId="Web-{ABC97B0D-84F7-4515-804D-21E195F46D0F}" dt="2021-08-01T17:04:52.036" v="647"/>
          <ac:spMkLst>
            <pc:docMk/>
            <pc:sldMk cId="437387635" sldId="263"/>
            <ac:spMk id="8" creationId="{52E56E1E-D82A-4FF7-99CE-83AE9A18FCDC}"/>
          </ac:spMkLst>
        </pc:spChg>
        <pc:spChg chg="add">
          <ac:chgData name="Tayaba Jamal" userId="1656ec93c32835bc" providerId="Windows Live" clId="Web-{ABC97B0D-84F7-4515-804D-21E195F46D0F}" dt="2021-08-01T17:04:52.036" v="647"/>
          <ac:spMkLst>
            <pc:docMk/>
            <pc:sldMk cId="437387635" sldId="263"/>
            <ac:spMk id="10" creationId="{FCE4B1E6-EC5B-432F-90D0-898FA5296D55}"/>
          </ac:spMkLst>
        </pc:spChg>
        <pc:spChg chg="add">
          <ac:chgData name="Tayaba Jamal" userId="1656ec93c32835bc" providerId="Windows Live" clId="Web-{ABC97B0D-84F7-4515-804D-21E195F46D0F}" dt="2021-08-01T17:04:52.036" v="647"/>
          <ac:spMkLst>
            <pc:docMk/>
            <pc:sldMk cId="437387635" sldId="263"/>
            <ac:spMk id="12" creationId="{B9940E64-4719-4E36-8FFD-748B552B359B}"/>
          </ac:spMkLst>
        </pc:spChg>
      </pc:sldChg>
      <pc:sldChg chg="addSp modSp new mod setBg">
        <pc:chgData name="Tayaba Jamal" userId="1656ec93c32835bc" providerId="Windows Live" clId="Web-{ABC97B0D-84F7-4515-804D-21E195F46D0F}" dt="2021-08-01T17:07:49.550" v="706"/>
        <pc:sldMkLst>
          <pc:docMk/>
          <pc:sldMk cId="490524993" sldId="264"/>
        </pc:sldMkLst>
        <pc:spChg chg="mod">
          <ac:chgData name="Tayaba Jamal" userId="1656ec93c32835bc" providerId="Windows Live" clId="Web-{ABC97B0D-84F7-4515-804D-21E195F46D0F}" dt="2021-08-01T17:07:49.550" v="706"/>
          <ac:spMkLst>
            <pc:docMk/>
            <pc:sldMk cId="490524993" sldId="264"/>
            <ac:spMk id="2" creationId="{FE938AD4-F583-4827-88A6-57E532121BE2}"/>
          </ac:spMkLst>
        </pc:spChg>
        <pc:spChg chg="mod">
          <ac:chgData name="Tayaba Jamal" userId="1656ec93c32835bc" providerId="Windows Live" clId="Web-{ABC97B0D-84F7-4515-804D-21E195F46D0F}" dt="2021-08-01T17:07:49.550" v="706"/>
          <ac:spMkLst>
            <pc:docMk/>
            <pc:sldMk cId="490524993" sldId="264"/>
            <ac:spMk id="3" creationId="{96391204-8EEB-4D93-A247-89817AB0DCBC}"/>
          </ac:spMkLst>
        </pc:spChg>
        <pc:spChg chg="add">
          <ac:chgData name="Tayaba Jamal" userId="1656ec93c32835bc" providerId="Windows Live" clId="Web-{ABC97B0D-84F7-4515-804D-21E195F46D0F}" dt="2021-08-01T17:07:49.550" v="706"/>
          <ac:spMkLst>
            <pc:docMk/>
            <pc:sldMk cId="490524993" sldId="264"/>
            <ac:spMk id="8" creationId="{7B753AB3-5C40-4FBB-AD51-F3611E60769D}"/>
          </ac:spMkLst>
        </pc:spChg>
        <pc:spChg chg="add">
          <ac:chgData name="Tayaba Jamal" userId="1656ec93c32835bc" providerId="Windows Live" clId="Web-{ABC97B0D-84F7-4515-804D-21E195F46D0F}" dt="2021-08-01T17:07:49.550" v="706"/>
          <ac:spMkLst>
            <pc:docMk/>
            <pc:sldMk cId="490524993" sldId="264"/>
            <ac:spMk id="10" creationId="{83987EAF-F491-43B5-AE03-AECA2EAD961F}"/>
          </ac:spMkLst>
        </pc:spChg>
        <pc:spChg chg="add">
          <ac:chgData name="Tayaba Jamal" userId="1656ec93c32835bc" providerId="Windows Live" clId="Web-{ABC97B0D-84F7-4515-804D-21E195F46D0F}" dt="2021-08-01T17:07:49.550" v="706"/>
          <ac:spMkLst>
            <pc:docMk/>
            <pc:sldMk cId="490524993" sldId="264"/>
            <ac:spMk id="12" creationId="{462A1995-1F16-43C8-8570-1ADCFA5C50F6}"/>
          </ac:spMkLst>
        </pc:spChg>
      </pc:sldChg>
      <pc:sldMasterChg chg="del delSldLayout">
        <pc:chgData name="Tayaba Jamal" userId="1656ec93c32835bc" providerId="Windows Live" clId="Web-{ABC97B0D-84F7-4515-804D-21E195F46D0F}" dt="2021-08-01T16:19:49.680" v="0"/>
        <pc:sldMasterMkLst>
          <pc:docMk/>
          <pc:sldMasterMk cId="2460954070" sldId="2147483660"/>
        </pc:sldMasterMkLst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Tayaba Jamal" userId="1656ec93c32835bc" providerId="Windows Live" clId="Web-{ABC97B0D-84F7-4515-804D-21E195F46D0F}" dt="2021-08-01T16:19:49.68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Tayaba Jamal" userId="1656ec93c32835bc" providerId="Windows Live" clId="Web-{ABC97B0D-84F7-4515-804D-21E195F46D0F}" dt="2021-08-01T16:20:15.478" v="2"/>
        <pc:sldMasterMkLst>
          <pc:docMk/>
          <pc:sldMasterMk cId="1178976652" sldId="2147483685"/>
        </pc:sldMasterMkLst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643674854" sldId="2147483674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216807508" sldId="2147483675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3738422008" sldId="2147483676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3607137589" sldId="2147483677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40636750" sldId="2147483678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3112068795" sldId="2147483679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655538918" sldId="2147483680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707135715" sldId="2147483681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396525142" sldId="2147483682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286535425" sldId="2147483683"/>
          </pc:sldLayoutMkLst>
        </pc:sldLayoutChg>
        <pc:sldLayoutChg chg="add del">
          <pc:chgData name="Tayaba Jamal" userId="1656ec93c32835bc" providerId="Windows Live" clId="Web-{ABC97B0D-84F7-4515-804D-21E195F46D0F}" dt="2021-08-01T16:20:15.478" v="2"/>
          <pc:sldLayoutMkLst>
            <pc:docMk/>
            <pc:sldMasterMk cId="1178976652" sldId="2147483685"/>
            <pc:sldLayoutMk cId="777856800" sldId="2147483684"/>
          </pc:sldLayoutMkLst>
        </pc:sldLayoutChg>
      </pc:sldMasterChg>
      <pc:sldMasterChg chg="add addSldLayout">
        <pc:chgData name="Tayaba Jamal" userId="1656ec93c32835bc" providerId="Windows Live" clId="Web-{ABC97B0D-84F7-4515-804D-21E195F46D0F}" dt="2021-08-01T16:20:15.478" v="2"/>
        <pc:sldMasterMkLst>
          <pc:docMk/>
          <pc:sldMasterMk cId="3198968088" sldId="2147483748"/>
        </pc:sldMasterMkLst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3560963820" sldId="2147483737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206125410" sldId="2147483738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2981309724" sldId="2147483739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492564768" sldId="2147483740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1763842172" sldId="2147483741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3600329400" sldId="2147483742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90017528" sldId="2147483743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3653257644" sldId="2147483744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601749712" sldId="2147483745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1951468994" sldId="2147483746"/>
          </pc:sldLayoutMkLst>
        </pc:sldLayoutChg>
        <pc:sldLayoutChg chg="add">
          <pc:chgData name="Tayaba Jamal" userId="1656ec93c32835bc" providerId="Windows Live" clId="Web-{ABC97B0D-84F7-4515-804D-21E195F46D0F}" dt="2021-08-01T16:20:15.478" v="2"/>
          <pc:sldLayoutMkLst>
            <pc:docMk/>
            <pc:sldMasterMk cId="3198968088" sldId="2147483748"/>
            <pc:sldLayoutMk cId="1611241015" sldId="2147483747"/>
          </pc:sldLayoutMkLst>
        </pc:sldLayoutChg>
      </pc:sldMasterChg>
    </pc:docChg>
  </pc:docChgLst>
  <pc:docChgLst>
    <pc:chgData name="Tayaba Jamal" userId="1656ec93c32835bc" providerId="Windows Live" clId="Web-{D005300C-A750-4867-BE0F-29C0518E63B6}"/>
    <pc:docChg chg="modSld addMainMaster delMainMaster">
      <pc:chgData name="Tayaba Jamal" userId="1656ec93c32835bc" providerId="Windows Live" clId="Web-{D005300C-A750-4867-BE0F-29C0518E63B6}" dt="2021-08-01T16:17:53.480" v="7"/>
      <pc:docMkLst>
        <pc:docMk/>
      </pc:docMkLst>
      <pc:sldChg chg="addSp delSp modSp mod setBg modClrScheme chgLayout">
        <pc:chgData name="Tayaba Jamal" userId="1656ec93c32835bc" providerId="Windows Live" clId="Web-{D005300C-A750-4867-BE0F-29C0518E63B6}" dt="2021-08-01T16:17:53.480" v="7"/>
        <pc:sldMkLst>
          <pc:docMk/>
          <pc:sldMk cId="109857222" sldId="256"/>
        </pc:sldMkLst>
        <pc:spChg chg="mod">
          <ac:chgData name="Tayaba Jamal" userId="1656ec93c32835bc" providerId="Windows Live" clId="Web-{D005300C-A750-4867-BE0F-29C0518E63B6}" dt="2021-08-01T16:17:53.480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ayaba Jamal" userId="1656ec93c32835bc" providerId="Windows Live" clId="Web-{D005300C-A750-4867-BE0F-29C0518E63B6}" dt="2021-08-01T16:17:53.480" v="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ayaba Jamal" userId="1656ec93c32835bc" providerId="Windows Live" clId="Web-{D005300C-A750-4867-BE0F-29C0518E63B6}" dt="2021-08-01T16:17:53.480" v="7"/>
          <ac:spMkLst>
            <pc:docMk/>
            <pc:sldMk cId="109857222" sldId="256"/>
            <ac:spMk id="5" creationId="{9F8A656C-0806-4677-A38B-DA5DF0F3C406}"/>
          </ac:spMkLst>
        </pc:spChg>
        <pc:spChg chg="add del">
          <ac:chgData name="Tayaba Jamal" userId="1656ec93c32835bc" providerId="Windows Live" clId="Web-{D005300C-A750-4867-BE0F-29C0518E63B6}" dt="2021-08-01T16:17:53.480" v="7"/>
          <ac:spMkLst>
            <pc:docMk/>
            <pc:sldMk cId="109857222" sldId="256"/>
            <ac:spMk id="7" creationId="{9BEF8C6D-8BB3-473A-9607-D7381CC5C0A5}"/>
          </ac:spMkLst>
        </pc:spChg>
        <pc:spChg chg="add del">
          <ac:chgData name="Tayaba Jamal" userId="1656ec93c32835bc" providerId="Windows Live" clId="Web-{D005300C-A750-4867-BE0F-29C0518E63B6}" dt="2021-08-01T16:17:24.354" v="1"/>
          <ac:spMkLst>
            <pc:docMk/>
            <pc:sldMk cId="109857222" sldId="256"/>
            <ac:spMk id="9" creationId="{0671A8AE-40A1-4631-A6B8-581AFF065482}"/>
          </ac:spMkLst>
        </pc:spChg>
        <pc:spChg chg="add del">
          <ac:chgData name="Tayaba Jamal" userId="1656ec93c32835bc" providerId="Windows Live" clId="Web-{D005300C-A750-4867-BE0F-29C0518E63B6}" dt="2021-08-01T16:17:24.354" v="1"/>
          <ac:spMkLst>
            <pc:docMk/>
            <pc:sldMk cId="109857222" sldId="256"/>
            <ac:spMk id="11" creationId="{A44CD100-6267-4E62-AA64-2182A3A6A1C0}"/>
          </ac:spMkLst>
        </pc:spChg>
        <pc:spChg chg="add del">
          <ac:chgData name="Tayaba Jamal" userId="1656ec93c32835bc" providerId="Windows Live" clId="Web-{D005300C-A750-4867-BE0F-29C0518E63B6}" dt="2021-08-01T16:17:53.480" v="7"/>
          <ac:spMkLst>
            <pc:docMk/>
            <pc:sldMk cId="109857222" sldId="256"/>
            <ac:spMk id="13" creationId="{DCFDFFB9-D302-4A05-A770-D33232254722}"/>
          </ac:spMkLst>
        </pc:spChg>
        <pc:picChg chg="add del">
          <ac:chgData name="Tayaba Jamal" userId="1656ec93c32835bc" providerId="Windows Live" clId="Web-{D005300C-A750-4867-BE0F-29C0518E63B6}" dt="2021-08-01T16:17:24.354" v="1"/>
          <ac:picMkLst>
            <pc:docMk/>
            <pc:sldMk cId="109857222" sldId="256"/>
            <ac:picMk id="4" creationId="{5B54BA29-5F7B-4B19-9638-B9B89E665041}"/>
          </ac:picMkLst>
        </pc:picChg>
        <pc:picChg chg="add del mod">
          <ac:chgData name="Tayaba Jamal" userId="1656ec93c32835bc" providerId="Windows Live" clId="Web-{D005300C-A750-4867-BE0F-29C0518E63B6}" dt="2021-08-01T16:17:53.480" v="7"/>
          <ac:picMkLst>
            <pc:docMk/>
            <pc:sldMk cId="109857222" sldId="256"/>
            <ac:picMk id="6" creationId="{651763D7-1C35-48AB-A718-DEC1833F47F5}"/>
          </ac:picMkLst>
        </pc:picChg>
      </pc:sldChg>
      <pc:sldMasterChg chg="add del addSldLayout delSldLayout">
        <pc:chgData name="Tayaba Jamal" userId="1656ec93c32835bc" providerId="Windows Live" clId="Web-{D005300C-A750-4867-BE0F-29C0518E63B6}" dt="2021-08-01T16:17:53.480" v="7"/>
        <pc:sldMasterMkLst>
          <pc:docMk/>
          <pc:sldMasterMk cId="2460954070" sldId="2147483660"/>
        </pc:sldMasterMkLst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Tayaba Jamal" userId="1656ec93c32835bc" providerId="Windows Live" clId="Web-{D005300C-A750-4867-BE0F-29C0518E63B6}" dt="2021-08-01T16:17:24.354" v="1"/>
        <pc:sldMasterMkLst>
          <pc:docMk/>
          <pc:sldMasterMk cId="1334622762" sldId="2147483672"/>
        </pc:sldMasterMkLst>
        <pc:sldLayoutChg chg="add del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3035843805" sldId="2147483673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407686173" sldId="2147483674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3546629198" sldId="2147483675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1318026261" sldId="2147483676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3017978489" sldId="2147483677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2925752747" sldId="2147483678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2769792482" sldId="2147483679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2017545144" sldId="2147483680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2014791287" sldId="2147483681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3808336554" sldId="2147483682"/>
          </pc:sldLayoutMkLst>
        </pc:sldLayoutChg>
        <pc:sldLayoutChg chg="add del replId">
          <pc:chgData name="Tayaba Jamal" userId="1656ec93c32835bc" providerId="Windows Live" clId="Web-{D005300C-A750-4867-BE0F-29C0518E63B6}" dt="2021-08-01T16:17:24.354" v="1"/>
          <pc:sldLayoutMkLst>
            <pc:docMk/>
            <pc:sldMasterMk cId="1334622762" sldId="2147483672"/>
            <pc:sldLayoutMk cId="2484352726" sldId="2147483683"/>
          </pc:sldLayoutMkLst>
        </pc:sldLayoutChg>
      </pc:sldMasterChg>
      <pc:sldMasterChg chg="add del addSldLayout delSldLayout">
        <pc:chgData name="Tayaba Jamal" userId="1656ec93c32835bc" providerId="Windows Live" clId="Web-{D005300C-A750-4867-BE0F-29C0518E63B6}" dt="2021-08-01T16:17:53.480" v="7"/>
        <pc:sldMasterMkLst>
          <pc:docMk/>
          <pc:sldMasterMk cId="2451576659" sldId="2147483698"/>
        </pc:sldMasterMkLst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1619584573" sldId="2147483687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1657508812" sldId="2147483688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6826353" sldId="2147483689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3803313597" sldId="2147483690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1259059780" sldId="2147483691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892301735" sldId="2147483692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4264520329" sldId="2147483693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3016142090" sldId="2147483694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2361021782" sldId="2147483695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467407135" sldId="2147483696"/>
          </pc:sldLayoutMkLst>
        </pc:sldLayoutChg>
        <pc:sldLayoutChg chg="add del">
          <pc:chgData name="Tayaba Jamal" userId="1656ec93c32835bc" providerId="Windows Live" clId="Web-{D005300C-A750-4867-BE0F-29C0518E63B6}" dt="2021-08-01T16:17:53.480" v="7"/>
          <pc:sldLayoutMkLst>
            <pc:docMk/>
            <pc:sldMasterMk cId="2451576659" sldId="2147483698"/>
            <pc:sldLayoutMk cId="1419997885" sldId="2147483697"/>
          </pc:sldLayoutMkLst>
        </pc:sldLayoutChg>
      </pc:sldMasterChg>
    </pc:docChg>
  </pc:docChgLst>
  <pc:docChgLst>
    <pc:chgData name="Guest User" providerId="Windows Live" clId="Web-{83611C03-7C4D-4081-8E95-F9227D92D9EE}"/>
    <pc:docChg chg="modSld">
      <pc:chgData name="Guest User" userId="" providerId="Windows Live" clId="Web-{83611C03-7C4D-4081-8E95-F9227D92D9EE}" dt="2021-08-03T07:45:24.435" v="154" actId="20577"/>
      <pc:docMkLst>
        <pc:docMk/>
      </pc:docMkLst>
      <pc:sldChg chg="modSp">
        <pc:chgData name="Guest User" userId="" providerId="Windows Live" clId="Web-{83611C03-7C4D-4081-8E95-F9227D92D9EE}" dt="2021-08-03T07:41:25.521" v="138" actId="20577"/>
        <pc:sldMkLst>
          <pc:docMk/>
          <pc:sldMk cId="109857222" sldId="256"/>
        </pc:sldMkLst>
        <pc:spChg chg="mod">
          <ac:chgData name="Guest User" userId="" providerId="Windows Live" clId="Web-{83611C03-7C4D-4081-8E95-F9227D92D9EE}" dt="2021-08-03T07:41:25.521" v="13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Guest User" userId="" providerId="Windows Live" clId="Web-{83611C03-7C4D-4081-8E95-F9227D92D9EE}" dt="2021-08-03T07:24:40.550" v="78" actId="20577"/>
        <pc:sldMkLst>
          <pc:docMk/>
          <pc:sldMk cId="2419189495" sldId="257"/>
        </pc:sldMkLst>
        <pc:spChg chg="mod">
          <ac:chgData name="Guest User" userId="" providerId="Windows Live" clId="Web-{83611C03-7C4D-4081-8E95-F9227D92D9EE}" dt="2021-08-03T07:24:40.550" v="78" actId="20577"/>
          <ac:spMkLst>
            <pc:docMk/>
            <pc:sldMk cId="2419189495" sldId="257"/>
            <ac:spMk id="8" creationId="{04A476F3-27D4-4656-8D8D-D5192E4C353D}"/>
          </ac:spMkLst>
        </pc:spChg>
      </pc:sldChg>
      <pc:sldChg chg="addSp delSp modSp">
        <pc:chgData name="Guest User" userId="" providerId="Windows Live" clId="Web-{83611C03-7C4D-4081-8E95-F9227D92D9EE}" dt="2021-08-03T07:33:21.005" v="103"/>
        <pc:sldMkLst>
          <pc:docMk/>
          <pc:sldMk cId="2624570761" sldId="258"/>
        </pc:sldMkLst>
        <pc:spChg chg="mo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" creationId="{111418BC-1BC5-455C-91F1-DE5F9B17F46E}"/>
          </ac:spMkLst>
        </pc:spChg>
        <pc:spChg chg="del">
          <ac:chgData name="Guest User" userId="" providerId="Windows Live" clId="Web-{83611C03-7C4D-4081-8E95-F9227D92D9EE}" dt="2021-08-03T07:32:55.036" v="99"/>
          <ac:spMkLst>
            <pc:docMk/>
            <pc:sldMk cId="2624570761" sldId="258"/>
            <ac:spMk id="3" creationId="{14F7B1AE-9BC4-4513-8BD9-B6287610DF04}"/>
          </ac:spMkLst>
        </pc:spChg>
        <pc:spChg chg="add del">
          <ac:chgData name="Guest User" userId="" providerId="Windows Live" clId="Web-{83611C03-7C4D-4081-8E95-F9227D92D9EE}" dt="2021-08-03T07:33:03.927" v="102"/>
          <ac:spMkLst>
            <pc:docMk/>
            <pc:sldMk cId="2624570761" sldId="258"/>
            <ac:spMk id="8" creationId="{0B80D39A-0BA2-4F75-B566-623666189877}"/>
          </ac:spMkLst>
        </pc:spChg>
        <pc:spChg chg="add del">
          <ac:chgData name="Guest User" userId="" providerId="Windows Live" clId="Web-{83611C03-7C4D-4081-8E95-F9227D92D9EE}" dt="2021-08-03T07:33:03.927" v="102"/>
          <ac:spMkLst>
            <pc:docMk/>
            <pc:sldMk cId="2624570761" sldId="258"/>
            <ac:spMk id="10" creationId="{D1DE4653-4C0D-4C98-9FD1-95AD4A0C67D4}"/>
          </ac:spMkLst>
        </pc:spChg>
        <pc:spChg chg="add del">
          <ac:chgData name="Guest User" userId="" providerId="Windows Live" clId="Web-{83611C03-7C4D-4081-8E95-F9227D92D9EE}" dt="2021-08-03T07:33:03.927" v="102"/>
          <ac:spMkLst>
            <pc:docMk/>
            <pc:sldMk cId="2624570761" sldId="258"/>
            <ac:spMk id="12" creationId="{D4FB7586-D41B-4287-9864-5CA49B350F56}"/>
          </ac:spMkLst>
        </pc:spChg>
        <pc:spChg chg="add del">
          <ac:chgData name="Guest User" userId="" providerId="Windows Live" clId="Web-{83611C03-7C4D-4081-8E95-F9227D92D9EE}" dt="2021-08-03T07:33:03.927" v="102"/>
          <ac:spMkLst>
            <pc:docMk/>
            <pc:sldMk cId="2624570761" sldId="258"/>
            <ac:spMk id="14" creationId="{CD9E833B-71C6-4E5A-8EE9-2F5C6CF093DD}"/>
          </ac:spMkLst>
        </pc:spChg>
        <pc:spChg chg="add del">
          <ac:chgData name="Guest User" userId="" providerId="Windows Live" clId="Web-{83611C03-7C4D-4081-8E95-F9227D92D9EE}" dt="2021-08-03T07:33:03.927" v="102"/>
          <ac:spMkLst>
            <pc:docMk/>
            <pc:sldMk cId="2624570761" sldId="258"/>
            <ac:spMk id="16" creationId="{A7E159FC-3666-4232-8B04-4E20400D3A44}"/>
          </ac:spMkLst>
        </pc:spChg>
        <pc:spChg chg="add del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18" creationId="{96A35EAA-ED80-4FF1-942C-82B1D483AF60}"/>
          </ac:spMkLst>
        </pc:spChg>
        <pc:spChg chg="add del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19" creationId="{D415F49B-3CBC-46CF-AFB5-988852D0479E}"/>
          </ac:spMkLst>
        </pc:spChg>
        <pc:spChg chg="add del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0" creationId="{421117CB-D197-45F3-B441-4AC4D215E71B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21" creationId="{96A35EAA-ED80-4FF1-942C-82B1D483AF60}"/>
          </ac:spMkLst>
        </pc:spChg>
        <pc:spChg chg="add del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2" creationId="{4F4BB964-F5AA-45BD-906E-192DA00A90A1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23" creationId="{D415F49B-3CBC-46CF-AFB5-988852D0479E}"/>
          </ac:spMkLst>
        </pc:spChg>
        <pc:spChg chg="add del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4" creationId="{45D11A2A-27EA-453B-9A61-585A893F35A0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25" creationId="{D0940C6F-9A54-410C-9BCD-203E8D97FBAB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6" creationId="{96A35EAA-ED80-4FF1-942C-82B1D483AF60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27" creationId="{F646C6CE-72A6-48A2-BAA1-A9BD9AE029EC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28" creationId="{D415F49B-3CBC-46CF-AFB5-988852D0479E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29" creationId="{F6AFF5CE-B67C-4572-A244-872A4D90EB4C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30" creationId="{D0940C6F-9A54-410C-9BCD-203E8D97FBAB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31" creationId="{FB69A980-D397-4383-991D-6DC2FB1C3CC6}"/>
          </ac:spMkLst>
        </pc:spChg>
        <pc:spChg chg="add del">
          <ac:chgData name="Guest User" userId="" providerId="Windows Live" clId="Web-{83611C03-7C4D-4081-8E95-F9227D92D9EE}" dt="2021-08-03T07:33:03.880" v="101"/>
          <ac:spMkLst>
            <pc:docMk/>
            <pc:sldMk cId="2624570761" sldId="258"/>
            <ac:spMk id="33" creationId="{365ECCD1-CF5E-4EE6-837B-F9A6958B1B81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35" creationId="{F646C6CE-72A6-48A2-BAA1-A9BD9AE029EC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37" creationId="{F6AFF5CE-B67C-4572-A244-872A4D90EB4C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39" creationId="{FB69A980-D397-4383-991D-6DC2FB1C3CC6}"/>
          </ac:spMkLst>
        </pc:spChg>
        <pc:spChg chg="add">
          <ac:chgData name="Guest User" userId="" providerId="Windows Live" clId="Web-{83611C03-7C4D-4081-8E95-F9227D92D9EE}" dt="2021-08-03T07:33:21.005" v="103"/>
          <ac:spMkLst>
            <pc:docMk/>
            <pc:sldMk cId="2624570761" sldId="258"/>
            <ac:spMk id="41" creationId="{365ECCD1-CF5E-4EE6-837B-F9A6958B1B81}"/>
          </ac:spMkLst>
        </pc:spChg>
        <pc:picChg chg="add mod ord">
          <ac:chgData name="Guest User" userId="" providerId="Windows Live" clId="Web-{83611C03-7C4D-4081-8E95-F9227D92D9EE}" dt="2021-08-03T07:33:21.005" v="103"/>
          <ac:picMkLst>
            <pc:docMk/>
            <pc:sldMk cId="2624570761" sldId="258"/>
            <ac:picMk id="4" creationId="{4AB9977D-34AD-49FB-9904-624E12C5EE7C}"/>
          </ac:picMkLst>
        </pc:picChg>
      </pc:sldChg>
      <pc:sldChg chg="addSp delSp modSp addAnim">
        <pc:chgData name="Guest User" userId="" providerId="Windows Live" clId="Web-{83611C03-7C4D-4081-8E95-F9227D92D9EE}" dt="2021-08-03T07:30:20.327" v="98" actId="1076"/>
        <pc:sldMkLst>
          <pc:docMk/>
          <pc:sldMk cId="3864126619" sldId="259"/>
        </pc:sldMkLst>
        <pc:spChg chg="mod or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2" creationId="{267DEE43-CDC0-461C-9874-B32B5BA8033B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35" creationId="{96A35EAA-ED80-4FF1-942C-82B1D483AF60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37" creationId="{D415F49B-3CBC-46CF-AFB5-988852D0479E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39" creationId="{7FB5426F-482B-4074-A203-9F2C2BEB022D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41" creationId="{F778232E-C75B-4B3C-9201-81C0775715EF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43" creationId="{631CD342-6DAC-49CD-BD8C-EC611F34641B}"/>
          </ac:spMkLst>
        </pc:spChg>
        <pc:spChg chg="add del">
          <ac:chgData name="Guest User" userId="" providerId="Windows Live" clId="Web-{83611C03-7C4D-4081-8E95-F9227D92D9EE}" dt="2021-08-03T07:29:03.044" v="89"/>
          <ac:spMkLst>
            <pc:docMk/>
            <pc:sldMk cId="3864126619" sldId="259"/>
            <ac:spMk id="45" creationId="{A7F160B5-A1CE-4576-8323-263FB7D1B393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47" creationId="{96A35EAA-ED80-4FF1-942C-82B1D483AF60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48" creationId="{D415F49B-3CBC-46CF-AFB5-988852D0479E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49" creationId="{D0940C6F-9A54-410C-9BCD-203E8D97FBAB}"/>
          </ac:spMkLst>
        </pc:spChg>
        <pc:spChg chg="add del">
          <ac:chgData name="Guest User" userId="" providerId="Windows Live" clId="Web-{83611C03-7C4D-4081-8E95-F9227D92D9EE}" dt="2021-08-03T07:28:55.481" v="86"/>
          <ac:spMkLst>
            <pc:docMk/>
            <pc:sldMk cId="3864126619" sldId="259"/>
            <ac:spMk id="50" creationId="{96A35EAA-ED80-4FF1-942C-82B1D483AF60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51" creationId="{D98B472A-D6EF-4DBE-8152-4B2AA75D8A27}"/>
          </ac:spMkLst>
        </pc:spChg>
        <pc:spChg chg="add del">
          <ac:chgData name="Guest User" userId="" providerId="Windows Live" clId="Web-{83611C03-7C4D-4081-8E95-F9227D92D9EE}" dt="2021-08-03T07:28:55.481" v="86"/>
          <ac:spMkLst>
            <pc:docMk/>
            <pc:sldMk cId="3864126619" sldId="259"/>
            <ac:spMk id="52" creationId="{D415F49B-3CBC-46CF-AFB5-988852D0479E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53" creationId="{FB69A980-D397-4383-991D-6DC2FB1C3CC6}"/>
          </ac:spMkLst>
        </pc:spChg>
        <pc:spChg chg="add del">
          <ac:chgData name="Guest User" userId="" providerId="Windows Live" clId="Web-{83611C03-7C4D-4081-8E95-F9227D92D9EE}" dt="2021-08-03T07:28:55.481" v="86"/>
          <ac:spMkLst>
            <pc:docMk/>
            <pc:sldMk cId="3864126619" sldId="259"/>
            <ac:spMk id="54" creationId="{421117CB-D197-45F3-B441-4AC4D215E71B}"/>
          </ac:spMkLst>
        </pc:spChg>
        <pc:spChg chg="add del">
          <ac:chgData name="Guest User" userId="" providerId="Windows Live" clId="Web-{83611C03-7C4D-4081-8E95-F9227D92D9EE}" dt="2021-08-03T07:29:22.544" v="92"/>
          <ac:spMkLst>
            <pc:docMk/>
            <pc:sldMk cId="3864126619" sldId="259"/>
            <ac:spMk id="55" creationId="{96A35EAA-ED80-4FF1-942C-82B1D483AF60}"/>
          </ac:spMkLst>
        </pc:spChg>
        <pc:spChg chg="add del">
          <ac:chgData name="Guest User" userId="" providerId="Windows Live" clId="Web-{83611C03-7C4D-4081-8E95-F9227D92D9EE}" dt="2021-08-03T07:28:55.481" v="86"/>
          <ac:spMkLst>
            <pc:docMk/>
            <pc:sldMk cId="3864126619" sldId="259"/>
            <ac:spMk id="56" creationId="{E8407E26-87C7-42DE-8E90-7BD332BB1B88}"/>
          </ac:spMkLst>
        </pc:spChg>
        <pc:spChg chg="add del">
          <ac:chgData name="Guest User" userId="" providerId="Windows Live" clId="Web-{83611C03-7C4D-4081-8E95-F9227D92D9EE}" dt="2021-08-03T07:29:22.544" v="92"/>
          <ac:spMkLst>
            <pc:docMk/>
            <pc:sldMk cId="3864126619" sldId="259"/>
            <ac:spMk id="57" creationId="{D415F49B-3CBC-46CF-AFB5-988852D0479E}"/>
          </ac:spMkLst>
        </pc:spChg>
        <pc:spChg chg="add del">
          <ac:chgData name="Guest User" userId="" providerId="Windows Live" clId="Web-{83611C03-7C4D-4081-8E95-F9227D92D9EE}" dt="2021-08-03T07:28:55.481" v="86"/>
          <ac:spMkLst>
            <pc:docMk/>
            <pc:sldMk cId="3864126619" sldId="259"/>
            <ac:spMk id="58" creationId="{1ED55459-2CBB-4DB7-B9D3-F43A3444AD0B}"/>
          </ac:spMkLst>
        </pc:spChg>
        <pc:spChg chg="add del">
          <ac:chgData name="Guest User" userId="" providerId="Windows Live" clId="Web-{83611C03-7C4D-4081-8E95-F9227D92D9EE}" dt="2021-08-03T07:29:22.544" v="92"/>
          <ac:spMkLst>
            <pc:docMk/>
            <pc:sldMk cId="3864126619" sldId="259"/>
            <ac:spMk id="59" creationId="{83AF9C6E-31D5-480C-AE10-9BA3E4ED1A5B}"/>
          </ac:spMkLst>
        </pc:spChg>
        <pc:spChg chg="add del">
          <ac:chgData name="Guest User" userId="" providerId="Windows Live" clId="Web-{83611C03-7C4D-4081-8E95-F9227D92D9EE}" dt="2021-08-03T07:29:03.012" v="88"/>
          <ac:spMkLst>
            <pc:docMk/>
            <pc:sldMk cId="3864126619" sldId="259"/>
            <ac:spMk id="60" creationId="{9752318E-D247-4ED8-8B91-ED4663F2359D}"/>
          </ac:spMkLst>
        </pc:spChg>
        <pc:spChg chg="add del">
          <ac:chgData name="Guest User" userId="" providerId="Windows Live" clId="Web-{83611C03-7C4D-4081-8E95-F9227D92D9EE}" dt="2021-08-03T07:29:22.544" v="92"/>
          <ac:spMkLst>
            <pc:docMk/>
            <pc:sldMk cId="3864126619" sldId="259"/>
            <ac:spMk id="61" creationId="{4F63EBA1-848C-4958-811B-0BEF4A0DFC54}"/>
          </ac:spMkLst>
        </pc:spChg>
        <pc:spChg chg="add del">
          <ac:chgData name="Guest User" userId="" providerId="Windows Live" clId="Web-{83611C03-7C4D-4081-8E95-F9227D92D9EE}" dt="2021-08-03T07:29:22.544" v="92"/>
          <ac:spMkLst>
            <pc:docMk/>
            <pc:sldMk cId="3864126619" sldId="259"/>
            <ac:spMk id="62" creationId="{3CEFF6F4-C041-4E7F-9C99-93B222CB8D8D}"/>
          </ac:spMkLst>
        </pc:spChg>
        <pc:spChg chg="add del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67" creationId="{96A35EAA-ED80-4FF1-942C-82B1D483AF60}"/>
          </ac:spMkLst>
        </pc:spChg>
        <pc:spChg chg="add del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69" creationId="{D415F49B-3CBC-46CF-AFB5-988852D0479E}"/>
          </ac:spMkLst>
        </pc:spChg>
        <pc:spChg chg="add del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71" creationId="{421117CB-D197-45F3-B441-4AC4D215E71B}"/>
          </ac:spMkLst>
        </pc:spChg>
        <pc:spChg chg="add del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73" creationId="{E8407E26-87C7-42DE-8E90-7BD332BB1B88}"/>
          </ac:spMkLst>
        </pc:spChg>
        <pc:spChg chg="add del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75" creationId="{1ED55459-2CBB-4DB7-B9D3-F43A3444AD0B}"/>
          </ac:spMkLst>
        </pc:spChg>
        <pc:spChg chg="ad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80" creationId="{96A35EAA-ED80-4FF1-942C-82B1D483AF60}"/>
          </ac:spMkLst>
        </pc:spChg>
        <pc:spChg chg="ad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82" creationId="{D415F49B-3CBC-46CF-AFB5-988852D0479E}"/>
          </ac:spMkLst>
        </pc:spChg>
        <pc:spChg chg="ad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84" creationId="{421117CB-D197-45F3-B441-4AC4D215E71B}"/>
          </ac:spMkLst>
        </pc:spChg>
        <pc:spChg chg="ad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86" creationId="{4F4BB964-F5AA-45BD-906E-192DA00A90A1}"/>
          </ac:spMkLst>
        </pc:spChg>
        <pc:spChg chg="add">
          <ac:chgData name="Guest User" userId="" providerId="Windows Live" clId="Web-{83611C03-7C4D-4081-8E95-F9227D92D9EE}" dt="2021-08-03T07:30:03.967" v="94"/>
          <ac:spMkLst>
            <pc:docMk/>
            <pc:sldMk cId="3864126619" sldId="259"/>
            <ac:spMk id="88" creationId="{45D11A2A-27EA-453B-9A61-585A893F35A0}"/>
          </ac:spMkLst>
        </pc:spChg>
        <pc:picChg chg="add mod ord">
          <ac:chgData name="Guest User" userId="" providerId="Windows Live" clId="Web-{83611C03-7C4D-4081-8E95-F9227D92D9EE}" dt="2021-08-03T07:30:20.327" v="98" actId="1076"/>
          <ac:picMkLst>
            <pc:docMk/>
            <pc:sldMk cId="3864126619" sldId="259"/>
            <ac:picMk id="3" creationId="{31BFFD82-CE81-49F0-B416-64BDD2A91526}"/>
          </ac:picMkLst>
        </pc:picChg>
        <pc:picChg chg="del">
          <ac:chgData name="Guest User" userId="" providerId="Windows Live" clId="Web-{83611C03-7C4D-4081-8E95-F9227D92D9EE}" dt="2021-08-03T07:28:37.949" v="84"/>
          <ac:picMkLst>
            <pc:docMk/>
            <pc:sldMk cId="3864126619" sldId="259"/>
            <ac:picMk id="18" creationId="{DACF75E4-144F-40C0-8723-EA05E06F0125}"/>
          </ac:picMkLst>
        </pc:picChg>
      </pc:sldChg>
      <pc:sldChg chg="addSp delSp modSp">
        <pc:chgData name="Guest User" userId="" providerId="Windows Live" clId="Web-{83611C03-7C4D-4081-8E95-F9227D92D9EE}" dt="2021-08-03T07:39:37.971" v="125" actId="1076"/>
        <pc:sldMkLst>
          <pc:docMk/>
          <pc:sldMk cId="2087001067" sldId="260"/>
        </pc:sldMkLst>
        <pc:spChg chg="mod ord">
          <ac:chgData name="Guest User" userId="" providerId="Windows Live" clId="Web-{83611C03-7C4D-4081-8E95-F9227D92D9EE}" dt="2021-08-03T07:39:37.971" v="125" actId="1076"/>
          <ac:spMkLst>
            <pc:docMk/>
            <pc:sldMk cId="2087001067" sldId="260"/>
            <ac:spMk id="2" creationId="{D5E1C91F-404F-4C99-9742-ECA8E61B23FB}"/>
          </ac:spMkLst>
        </pc:spChg>
        <pc:spChg chg="del">
          <ac:chgData name="Guest User" userId="" providerId="Windows Live" clId="Web-{83611C03-7C4D-4081-8E95-F9227D92D9EE}" dt="2021-08-03T07:35:41.901" v="104"/>
          <ac:spMkLst>
            <pc:docMk/>
            <pc:sldMk cId="2087001067" sldId="260"/>
            <ac:spMk id="3" creationId="{E5E2AF5D-011B-49A6-8BFA-3BB976CAF429}"/>
          </ac:spMkLst>
        </pc:spChg>
        <pc:spChg chg="add del mod">
          <ac:chgData name="Guest User" userId="" providerId="Windows Live" clId="Web-{83611C03-7C4D-4081-8E95-F9227D92D9EE}" dt="2021-08-03T07:37:43.295" v="113"/>
          <ac:spMkLst>
            <pc:docMk/>
            <pc:sldMk cId="2087001067" sldId="260"/>
            <ac:spMk id="6" creationId="{D335F1CA-FF14-4C3C-859F-13CD857E102E}"/>
          </ac:spMkLst>
        </pc:spChg>
        <pc:spChg chg="add del">
          <ac:chgData name="Guest User" userId="" providerId="Windows Live" clId="Web-{83611C03-7C4D-4081-8E95-F9227D92D9EE}" dt="2021-08-03T07:36:32.652" v="111"/>
          <ac:spMkLst>
            <pc:docMk/>
            <pc:sldMk cId="2087001067" sldId="260"/>
            <ac:spMk id="8" creationId="{C8D9769A-E1A8-4890-A4B7-FF5D5C1DC5A1}"/>
          </ac:spMkLst>
        </pc:spChg>
        <pc:spChg chg="add del">
          <ac:chgData name="Guest User" userId="" providerId="Windows Live" clId="Web-{83611C03-7C4D-4081-8E95-F9227D92D9EE}" dt="2021-08-03T07:36:32.652" v="111"/>
          <ac:spMkLst>
            <pc:docMk/>
            <pc:sldMk cId="2087001067" sldId="260"/>
            <ac:spMk id="10" creationId="{65030541-939E-4D9D-82AB-34D32FD167B7}"/>
          </ac:spMkLst>
        </pc:spChg>
        <pc:spChg chg="add del mod">
          <ac:chgData name="Guest User" userId="" providerId="Windows Live" clId="Web-{83611C03-7C4D-4081-8E95-F9227D92D9EE}" dt="2021-08-03T07:38:41.844" v="117"/>
          <ac:spMkLst>
            <pc:docMk/>
            <pc:sldMk cId="2087001067" sldId="260"/>
            <ac:spMk id="11" creationId="{FE4A74AC-3A46-455D-A87A-E6669A01C5F1}"/>
          </ac:spMkLst>
        </pc:spChg>
        <pc:spChg chg="add del">
          <ac:chgData name="Guest User" userId="" providerId="Windows Live" clId="Web-{83611C03-7C4D-4081-8E95-F9227D92D9EE}" dt="2021-08-03T07:36:32.652" v="111"/>
          <ac:spMkLst>
            <pc:docMk/>
            <pc:sldMk cId="2087001067" sldId="260"/>
            <ac:spMk id="12" creationId="{42C72092-2B09-4FBA-B639-9D86325451BC}"/>
          </ac:spMkLst>
        </pc:spChg>
        <pc:spChg chg="add del">
          <ac:chgData name="Guest User" userId="" providerId="Windows Live" clId="Web-{83611C03-7C4D-4081-8E95-F9227D92D9EE}" dt="2021-08-03T07:36:32.652" v="111"/>
          <ac:spMkLst>
            <pc:docMk/>
            <pc:sldMk cId="2087001067" sldId="260"/>
            <ac:spMk id="14" creationId="{75DB81DD-8F8C-4933-94B4-0E5595C5A72C}"/>
          </ac:spMkLst>
        </pc:spChg>
        <pc:spChg chg="add del">
          <ac:chgData name="Guest User" userId="" providerId="Windows Live" clId="Web-{83611C03-7C4D-4081-8E95-F9227D92D9EE}" dt="2021-08-03T07:36:32.652" v="111"/>
          <ac:spMkLst>
            <pc:docMk/>
            <pc:sldMk cId="2087001067" sldId="260"/>
            <ac:spMk id="16" creationId="{E10B73D1-A4C3-4A71-836A-5FD28F3264CE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18" creationId="{E7B74E81-276A-4BF8-9D74-BF6C44B2E424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19" creationId="{19C537B0-73BE-41E7-8BD7-CC603DD2BE4E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20" creationId="{F7C5DFFC-404E-4F6E-A5B9-FE96B2664078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21" creationId="{96A35EAA-ED80-4FF1-942C-82B1D483AF60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22" creationId="{5757CFF1-20F6-4EF6-83FA-264F652F45B9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23" creationId="{D415F49B-3CBC-46CF-AFB5-988852D0479E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24" creationId="{06A9A420-EBC2-475A-B5F6-1915095B1EB6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25" creationId="{7FB5426F-482B-4074-A203-9F2C2BEB022D}"/>
          </ac:spMkLst>
        </pc:spChg>
        <pc:spChg chg="add del">
          <ac:chgData name="Guest User" userId="" providerId="Windows Live" clId="Web-{83611C03-7C4D-4081-8E95-F9227D92D9EE}" dt="2021-08-03T07:36:16.792" v="108"/>
          <ac:spMkLst>
            <pc:docMk/>
            <pc:sldMk cId="2087001067" sldId="260"/>
            <ac:spMk id="26" creationId="{23E32A87-27EB-4E8C-A286-AC27F2A1424A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27" creationId="{F778232E-C75B-4B3C-9201-81C0775715EF}"/>
          </ac:spMkLst>
        </pc:spChg>
        <pc:spChg chg="add del">
          <ac:chgData name="Guest User" userId="" providerId="Windows Live" clId="Web-{83611C03-7C4D-4081-8E95-F9227D92D9EE}" dt="2021-08-03T07:36:32.637" v="110"/>
          <ac:spMkLst>
            <pc:docMk/>
            <pc:sldMk cId="2087001067" sldId="260"/>
            <ac:spMk id="28" creationId="{3D6A03ED-7B7A-4C88-8FFC-A4D862447D4B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29" creationId="{631CD342-6DAC-49CD-BD8C-EC611F34641B}"/>
          </ac:spMkLst>
        </pc:spChg>
        <pc:spChg chg="add del">
          <ac:chgData name="Guest User" userId="" providerId="Windows Live" clId="Web-{83611C03-7C4D-4081-8E95-F9227D92D9EE}" dt="2021-08-03T07:36:32.637" v="110"/>
          <ac:spMkLst>
            <pc:docMk/>
            <pc:sldMk cId="2087001067" sldId="260"/>
            <ac:spMk id="30" creationId="{53975754-B125-4FFC-9140-F88A16E3D0E7}"/>
          </ac:spMkLst>
        </pc:spChg>
        <pc:spChg chg="add del">
          <ac:chgData name="Guest User" userId="" providerId="Windows Live" clId="Web-{83611C03-7C4D-4081-8E95-F9227D92D9EE}" dt="2021-08-03T07:36:08.105" v="106"/>
          <ac:spMkLst>
            <pc:docMk/>
            <pc:sldMk cId="2087001067" sldId="260"/>
            <ac:spMk id="31" creationId="{A7F160B5-A1CE-4576-8323-263FB7D1B393}"/>
          </ac:spMkLst>
        </pc:spChg>
        <pc:spChg chg="add del">
          <ac:chgData name="Guest User" userId="" providerId="Windows Live" clId="Web-{83611C03-7C4D-4081-8E95-F9227D92D9EE}" dt="2021-08-03T07:36:32.637" v="110"/>
          <ac:spMkLst>
            <pc:docMk/>
            <pc:sldMk cId="2087001067" sldId="260"/>
            <ac:spMk id="32" creationId="{2C36E0CF-BE92-41D2-B3A9-A2F8AADD6B3F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3" creationId="{96A35EAA-ED80-4FF1-942C-82B1D483AF60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4" creationId="{D415F49B-3CBC-46CF-AFB5-988852D0479E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5" creationId="{7FB5426F-482B-4074-A203-9F2C2BEB022D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6" creationId="{F778232E-C75B-4B3C-9201-81C0775715EF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7" creationId="{631CD342-6DAC-49CD-BD8C-EC611F34641B}"/>
          </ac:spMkLst>
        </pc:spChg>
        <pc:spChg chg="add del">
          <ac:chgData name="Guest User" userId="" providerId="Windows Live" clId="Web-{83611C03-7C4D-4081-8E95-F9227D92D9EE}" dt="2021-08-03T07:37:48.967" v="115"/>
          <ac:spMkLst>
            <pc:docMk/>
            <pc:sldMk cId="2087001067" sldId="260"/>
            <ac:spMk id="38" creationId="{A7F160B5-A1CE-4576-8323-263FB7D1B393}"/>
          </ac:spMkLst>
        </pc:spChg>
        <pc:spChg chg="add del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43" creationId="{96A35EAA-ED80-4FF1-942C-82B1D483AF60}"/>
          </ac:spMkLst>
        </pc:spChg>
        <pc:spChg chg="add del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45" creationId="{D415F49B-3CBC-46CF-AFB5-988852D0479E}"/>
          </ac:spMkLst>
        </pc:spChg>
        <pc:spChg chg="add del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47" creationId="{4293528E-0CA3-4E56-B7A0-091C0AB0CBF2}"/>
          </ac:spMkLst>
        </pc:spChg>
        <pc:spChg chg="add del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49" creationId="{F778232E-C75B-4B3C-9201-81C0775715EF}"/>
          </ac:spMkLst>
        </pc:spChg>
        <pc:spChg chg="add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54" creationId="{96A35EAA-ED80-4FF1-942C-82B1D483AF60}"/>
          </ac:spMkLst>
        </pc:spChg>
        <pc:spChg chg="add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56" creationId="{D415F49B-3CBC-46CF-AFB5-988852D0479E}"/>
          </ac:spMkLst>
        </pc:spChg>
        <pc:spChg chg="add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58" creationId="{76FB0F23-3B45-4057-92D7-60A175991BCC}"/>
          </ac:spMkLst>
        </pc:spChg>
        <pc:spChg chg="add">
          <ac:chgData name="Guest User" userId="" providerId="Windows Live" clId="Web-{83611C03-7C4D-4081-8E95-F9227D92D9EE}" dt="2021-08-03T07:38:46.469" v="119"/>
          <ac:spMkLst>
            <pc:docMk/>
            <pc:sldMk cId="2087001067" sldId="260"/>
            <ac:spMk id="60" creationId="{19953613-5A5A-4383-B8C2-6A202946FB3C}"/>
          </ac:spMkLst>
        </pc:spChg>
        <pc:picChg chg="add del mod ord">
          <ac:chgData name="Guest User" userId="" providerId="Windows Live" clId="Web-{83611C03-7C4D-4081-8E95-F9227D92D9EE}" dt="2021-08-03T07:37:38.717" v="112"/>
          <ac:picMkLst>
            <pc:docMk/>
            <pc:sldMk cId="2087001067" sldId="260"/>
            <ac:picMk id="4" creationId="{0E11E94E-E95A-459D-96B3-390D9AAFE7B2}"/>
          </ac:picMkLst>
        </pc:picChg>
        <pc:picChg chg="add del mod ord">
          <ac:chgData name="Guest User" userId="" providerId="Windows Live" clId="Web-{83611C03-7C4D-4081-8E95-F9227D92D9EE}" dt="2021-08-03T07:38:38.844" v="116"/>
          <ac:picMkLst>
            <pc:docMk/>
            <pc:sldMk cId="2087001067" sldId="260"/>
            <ac:picMk id="7" creationId="{4C099743-74CC-4EFB-86D2-B02C3EEAD60C}"/>
          </ac:picMkLst>
        </pc:picChg>
        <pc:picChg chg="add mod ord">
          <ac:chgData name="Guest User" userId="" providerId="Windows Live" clId="Web-{83611C03-7C4D-4081-8E95-F9227D92D9EE}" dt="2021-08-03T07:39:30.689" v="123" actId="14100"/>
          <ac:picMkLst>
            <pc:docMk/>
            <pc:sldMk cId="2087001067" sldId="260"/>
            <ac:picMk id="13" creationId="{53D6A7A3-2DD8-4785-9D63-E0F270AAE46B}"/>
          </ac:picMkLst>
        </pc:picChg>
      </pc:sldChg>
      <pc:sldChg chg="modSp">
        <pc:chgData name="Guest User" userId="" providerId="Windows Live" clId="Web-{83611C03-7C4D-4081-8E95-F9227D92D9EE}" dt="2021-08-03T07:40:33.004" v="133" actId="20577"/>
        <pc:sldMkLst>
          <pc:docMk/>
          <pc:sldMk cId="2392134075" sldId="261"/>
        </pc:sldMkLst>
        <pc:spChg chg="mod">
          <ac:chgData name="Guest User" userId="" providerId="Windows Live" clId="Web-{83611C03-7C4D-4081-8E95-F9227D92D9EE}" dt="2021-08-03T07:40:33.004" v="133" actId="20577"/>
          <ac:spMkLst>
            <pc:docMk/>
            <pc:sldMk cId="2392134075" sldId="261"/>
            <ac:spMk id="3" creationId="{280723C6-9CC1-48E1-83E8-DC03A7C285D8}"/>
          </ac:spMkLst>
        </pc:spChg>
      </pc:sldChg>
      <pc:sldChg chg="addSp delSp modSp">
        <pc:chgData name="Guest User" userId="" providerId="Windows Live" clId="Web-{83611C03-7C4D-4081-8E95-F9227D92D9EE}" dt="2021-08-03T07:42:10.257" v="143"/>
        <pc:sldMkLst>
          <pc:docMk/>
          <pc:sldMk cId="2531345329" sldId="262"/>
        </pc:sldMkLst>
        <pc:spChg chg="mod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2" creationId="{3D06C36F-DEB2-4058-BF06-BCB1E9147929}"/>
          </ac:spMkLst>
        </pc:spChg>
        <pc:spChg chg="del mod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3" creationId="{6387863D-C1EC-4699-ABF4-3813F498B03F}"/>
          </ac:spMkLst>
        </pc:spChg>
        <pc:spChg chg="del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8" creationId="{6795E2AC-53C4-48AB-A681-BAF4A9F98CB9}"/>
          </ac:spMkLst>
        </pc:spChg>
        <pc:spChg chg="del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10" creationId="{881A9CD8-5D8E-48DD-B6AE-196C15A2167F}"/>
          </ac:spMkLst>
        </pc:spChg>
        <pc:spChg chg="del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12" creationId="{4D4029AB-A2F8-4F5D-BC7C-A0F1F66599B9}"/>
          </ac:spMkLst>
        </pc:spChg>
        <pc:spChg chg="add">
          <ac:chgData name="Guest User" userId="" providerId="Windows Live" clId="Web-{83611C03-7C4D-4081-8E95-F9227D92D9EE}" dt="2021-08-03T07:42:10.257" v="143"/>
          <ac:spMkLst>
            <pc:docMk/>
            <pc:sldMk cId="2531345329" sldId="262"/>
            <ac:spMk id="18" creationId="{AD30EFE3-9611-4841-9BC3-E51D7A359650}"/>
          </ac:spMkLst>
        </pc:spChg>
        <pc:graphicFrameChg chg="add">
          <ac:chgData name="Guest User" userId="" providerId="Windows Live" clId="Web-{83611C03-7C4D-4081-8E95-F9227D92D9EE}" dt="2021-08-03T07:42:10.257" v="143"/>
          <ac:graphicFrameMkLst>
            <pc:docMk/>
            <pc:sldMk cId="2531345329" sldId="262"/>
            <ac:graphicFrameMk id="14" creationId="{663D56FF-C899-44FA-ADA4-D7221BF33804}"/>
          </ac:graphicFrameMkLst>
        </pc:graphicFrameChg>
      </pc:sldChg>
      <pc:sldChg chg="modSp">
        <pc:chgData name="Guest User" userId="" providerId="Windows Live" clId="Web-{83611C03-7C4D-4081-8E95-F9227D92D9EE}" dt="2021-08-03T07:45:24.435" v="154" actId="20577"/>
        <pc:sldMkLst>
          <pc:docMk/>
          <pc:sldMk cId="437387635" sldId="263"/>
        </pc:sldMkLst>
        <pc:spChg chg="mod">
          <ac:chgData name="Guest User" userId="" providerId="Windows Live" clId="Web-{83611C03-7C4D-4081-8E95-F9227D92D9EE}" dt="2021-08-03T07:45:24.435" v="154" actId="20577"/>
          <ac:spMkLst>
            <pc:docMk/>
            <pc:sldMk cId="437387635" sldId="263"/>
            <ac:spMk id="3" creationId="{2154E19E-B487-4B38-BD16-D1CB050E94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E73AB-A939-4703-B3F3-3414E2EBC6C3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C98077-010C-4F09-B586-AF140C0B1A6F}">
      <dgm:prSet/>
      <dgm:spPr/>
      <dgm:t>
        <a:bodyPr/>
        <a:lstStyle/>
        <a:p>
          <a:r>
            <a:rPr lang="en-US"/>
            <a:t>We at INSTAFRIENDS understand the importance of users being able to securely access their accounts AND safely logout</a:t>
          </a:r>
        </a:p>
      </dgm:t>
    </dgm:pt>
    <dgm:pt modelId="{220AF60A-BAD9-4B62-8FC2-5CE7843DF6C5}" type="parTrans" cxnId="{5F96970D-2876-49AC-AEDC-ACE886EABA7D}">
      <dgm:prSet/>
      <dgm:spPr/>
      <dgm:t>
        <a:bodyPr/>
        <a:lstStyle/>
        <a:p>
          <a:endParaRPr lang="en-US"/>
        </a:p>
      </dgm:t>
    </dgm:pt>
    <dgm:pt modelId="{B00727ED-07F3-4CC2-93A6-712B84EF9042}" type="sibTrans" cxnId="{5F96970D-2876-49AC-AEDC-ACE886EABA7D}">
      <dgm:prSet/>
      <dgm:spPr/>
      <dgm:t>
        <a:bodyPr/>
        <a:lstStyle/>
        <a:p>
          <a:endParaRPr lang="en-US"/>
        </a:p>
      </dgm:t>
    </dgm:pt>
    <dgm:pt modelId="{5D55205B-1EEC-4AD5-BD40-B0583FF27DE1}">
      <dgm:prSet/>
      <dgm:spPr/>
      <dgm:t>
        <a:bodyPr/>
        <a:lstStyle/>
        <a:p>
          <a:r>
            <a:rPr lang="en-US"/>
            <a:t>This is enacted through our integration of Hashing passwords through encryption technologies and frequent session validation </a:t>
          </a:r>
        </a:p>
      </dgm:t>
    </dgm:pt>
    <dgm:pt modelId="{23596A21-730A-4B2B-A459-D1DDBE66D69D}" type="parTrans" cxnId="{39BC0E3F-06ED-47D1-ADA4-95A038D2568E}">
      <dgm:prSet/>
      <dgm:spPr/>
      <dgm:t>
        <a:bodyPr/>
        <a:lstStyle/>
        <a:p>
          <a:endParaRPr lang="en-US"/>
        </a:p>
      </dgm:t>
    </dgm:pt>
    <dgm:pt modelId="{25EB3B64-F782-4762-8120-6D730019DB5C}" type="sibTrans" cxnId="{39BC0E3F-06ED-47D1-ADA4-95A038D2568E}">
      <dgm:prSet/>
      <dgm:spPr/>
      <dgm:t>
        <a:bodyPr/>
        <a:lstStyle/>
        <a:p>
          <a:endParaRPr lang="en-US"/>
        </a:p>
      </dgm:t>
    </dgm:pt>
    <dgm:pt modelId="{FC3EA08B-C77E-4D8D-A311-6E6839DDE9BB}" type="pres">
      <dgm:prSet presAssocID="{69DE73AB-A939-4703-B3F3-3414E2EBC6C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50EA93-F3DC-4C8E-BC23-F1033AA16E83}" type="pres">
      <dgm:prSet presAssocID="{B1C98077-010C-4F09-B586-AF140C0B1A6F}" presName="hierRoot1" presStyleCnt="0"/>
      <dgm:spPr/>
    </dgm:pt>
    <dgm:pt modelId="{5CB377C4-39BE-4FF6-9D35-CA3880737367}" type="pres">
      <dgm:prSet presAssocID="{B1C98077-010C-4F09-B586-AF140C0B1A6F}" presName="composite" presStyleCnt="0"/>
      <dgm:spPr/>
    </dgm:pt>
    <dgm:pt modelId="{685EE0E3-301A-480F-9BC9-59F4DB998EA3}" type="pres">
      <dgm:prSet presAssocID="{B1C98077-010C-4F09-B586-AF140C0B1A6F}" presName="background" presStyleLbl="node0" presStyleIdx="0" presStyleCnt="2"/>
      <dgm:spPr/>
    </dgm:pt>
    <dgm:pt modelId="{278538B1-E15C-4C47-95F1-735EC1B22218}" type="pres">
      <dgm:prSet presAssocID="{B1C98077-010C-4F09-B586-AF140C0B1A6F}" presName="text" presStyleLbl="fgAcc0" presStyleIdx="0" presStyleCnt="2">
        <dgm:presLayoutVars>
          <dgm:chPref val="3"/>
        </dgm:presLayoutVars>
      </dgm:prSet>
      <dgm:spPr/>
    </dgm:pt>
    <dgm:pt modelId="{0176FFA2-41FE-423B-BA02-8F1ED4E06716}" type="pres">
      <dgm:prSet presAssocID="{B1C98077-010C-4F09-B586-AF140C0B1A6F}" presName="hierChild2" presStyleCnt="0"/>
      <dgm:spPr/>
    </dgm:pt>
    <dgm:pt modelId="{062BEEE0-8D8B-48AB-AD6E-0B53D46C0A68}" type="pres">
      <dgm:prSet presAssocID="{5D55205B-1EEC-4AD5-BD40-B0583FF27DE1}" presName="hierRoot1" presStyleCnt="0"/>
      <dgm:spPr/>
    </dgm:pt>
    <dgm:pt modelId="{14B1F0C1-F9D3-4518-BE48-A24B338F5A18}" type="pres">
      <dgm:prSet presAssocID="{5D55205B-1EEC-4AD5-BD40-B0583FF27DE1}" presName="composite" presStyleCnt="0"/>
      <dgm:spPr/>
    </dgm:pt>
    <dgm:pt modelId="{1E21687D-AB9A-4ECE-A99C-2C43B2721A9D}" type="pres">
      <dgm:prSet presAssocID="{5D55205B-1EEC-4AD5-BD40-B0583FF27DE1}" presName="background" presStyleLbl="node0" presStyleIdx="1" presStyleCnt="2"/>
      <dgm:spPr/>
    </dgm:pt>
    <dgm:pt modelId="{EA6E6EE0-379D-4557-9F28-0B1EFC81F016}" type="pres">
      <dgm:prSet presAssocID="{5D55205B-1EEC-4AD5-BD40-B0583FF27DE1}" presName="text" presStyleLbl="fgAcc0" presStyleIdx="1" presStyleCnt="2">
        <dgm:presLayoutVars>
          <dgm:chPref val="3"/>
        </dgm:presLayoutVars>
      </dgm:prSet>
      <dgm:spPr/>
    </dgm:pt>
    <dgm:pt modelId="{75505823-6848-43BD-B580-F4EEF35D0BDB}" type="pres">
      <dgm:prSet presAssocID="{5D55205B-1EEC-4AD5-BD40-B0583FF27DE1}" presName="hierChild2" presStyleCnt="0"/>
      <dgm:spPr/>
    </dgm:pt>
  </dgm:ptLst>
  <dgm:cxnLst>
    <dgm:cxn modelId="{5F96970D-2876-49AC-AEDC-ACE886EABA7D}" srcId="{69DE73AB-A939-4703-B3F3-3414E2EBC6C3}" destId="{B1C98077-010C-4F09-B586-AF140C0B1A6F}" srcOrd="0" destOrd="0" parTransId="{220AF60A-BAD9-4B62-8FC2-5CE7843DF6C5}" sibTransId="{B00727ED-07F3-4CC2-93A6-712B84EF9042}"/>
    <dgm:cxn modelId="{70320531-5C81-4E1F-B821-E119E3F0DC48}" type="presOf" srcId="{B1C98077-010C-4F09-B586-AF140C0B1A6F}" destId="{278538B1-E15C-4C47-95F1-735EC1B22218}" srcOrd="0" destOrd="0" presId="urn:microsoft.com/office/officeart/2005/8/layout/hierarchy1"/>
    <dgm:cxn modelId="{39BC0E3F-06ED-47D1-ADA4-95A038D2568E}" srcId="{69DE73AB-A939-4703-B3F3-3414E2EBC6C3}" destId="{5D55205B-1EEC-4AD5-BD40-B0583FF27DE1}" srcOrd="1" destOrd="0" parTransId="{23596A21-730A-4B2B-A459-D1DDBE66D69D}" sibTransId="{25EB3B64-F782-4762-8120-6D730019DB5C}"/>
    <dgm:cxn modelId="{CDE2A77E-F774-4EAA-8F89-D4E7C9909B69}" type="presOf" srcId="{5D55205B-1EEC-4AD5-BD40-B0583FF27DE1}" destId="{EA6E6EE0-379D-4557-9F28-0B1EFC81F016}" srcOrd="0" destOrd="0" presId="urn:microsoft.com/office/officeart/2005/8/layout/hierarchy1"/>
    <dgm:cxn modelId="{3B6754EF-FFC8-44E1-87D3-F06FAF674F35}" type="presOf" srcId="{69DE73AB-A939-4703-B3F3-3414E2EBC6C3}" destId="{FC3EA08B-C77E-4D8D-A311-6E6839DDE9BB}" srcOrd="0" destOrd="0" presId="urn:microsoft.com/office/officeart/2005/8/layout/hierarchy1"/>
    <dgm:cxn modelId="{EF552B6B-E774-4C4B-96FD-60C9AA452E7A}" type="presParOf" srcId="{FC3EA08B-C77E-4D8D-A311-6E6839DDE9BB}" destId="{3150EA93-F3DC-4C8E-BC23-F1033AA16E83}" srcOrd="0" destOrd="0" presId="urn:microsoft.com/office/officeart/2005/8/layout/hierarchy1"/>
    <dgm:cxn modelId="{40DA8991-F4D7-4E6E-9E23-1678A841595C}" type="presParOf" srcId="{3150EA93-F3DC-4C8E-BC23-F1033AA16E83}" destId="{5CB377C4-39BE-4FF6-9D35-CA3880737367}" srcOrd="0" destOrd="0" presId="urn:microsoft.com/office/officeart/2005/8/layout/hierarchy1"/>
    <dgm:cxn modelId="{1AD61BEB-FDB4-4964-AEBA-69E97E1FC6B1}" type="presParOf" srcId="{5CB377C4-39BE-4FF6-9D35-CA3880737367}" destId="{685EE0E3-301A-480F-9BC9-59F4DB998EA3}" srcOrd="0" destOrd="0" presId="urn:microsoft.com/office/officeart/2005/8/layout/hierarchy1"/>
    <dgm:cxn modelId="{28F122B9-6202-4010-AA28-E1C98F653456}" type="presParOf" srcId="{5CB377C4-39BE-4FF6-9D35-CA3880737367}" destId="{278538B1-E15C-4C47-95F1-735EC1B22218}" srcOrd="1" destOrd="0" presId="urn:microsoft.com/office/officeart/2005/8/layout/hierarchy1"/>
    <dgm:cxn modelId="{88F410EB-98F3-418D-90C0-C56214AAEAD1}" type="presParOf" srcId="{3150EA93-F3DC-4C8E-BC23-F1033AA16E83}" destId="{0176FFA2-41FE-423B-BA02-8F1ED4E06716}" srcOrd="1" destOrd="0" presId="urn:microsoft.com/office/officeart/2005/8/layout/hierarchy1"/>
    <dgm:cxn modelId="{94511598-5E1D-414C-BEDC-9004CF1508BE}" type="presParOf" srcId="{FC3EA08B-C77E-4D8D-A311-6E6839DDE9BB}" destId="{062BEEE0-8D8B-48AB-AD6E-0B53D46C0A68}" srcOrd="1" destOrd="0" presId="urn:microsoft.com/office/officeart/2005/8/layout/hierarchy1"/>
    <dgm:cxn modelId="{A69E99B5-8A48-4C29-B89B-7C0F48F09B6E}" type="presParOf" srcId="{062BEEE0-8D8B-48AB-AD6E-0B53D46C0A68}" destId="{14B1F0C1-F9D3-4518-BE48-A24B338F5A18}" srcOrd="0" destOrd="0" presId="urn:microsoft.com/office/officeart/2005/8/layout/hierarchy1"/>
    <dgm:cxn modelId="{9FF993B5-77CE-4013-BB2A-CBBFE7569ADF}" type="presParOf" srcId="{14B1F0C1-F9D3-4518-BE48-A24B338F5A18}" destId="{1E21687D-AB9A-4ECE-A99C-2C43B2721A9D}" srcOrd="0" destOrd="0" presId="urn:microsoft.com/office/officeart/2005/8/layout/hierarchy1"/>
    <dgm:cxn modelId="{8604660C-17E1-4F71-B42B-55F7D94FEF44}" type="presParOf" srcId="{14B1F0C1-F9D3-4518-BE48-A24B338F5A18}" destId="{EA6E6EE0-379D-4557-9F28-0B1EFC81F016}" srcOrd="1" destOrd="0" presId="urn:microsoft.com/office/officeart/2005/8/layout/hierarchy1"/>
    <dgm:cxn modelId="{2C6195BA-5783-4A40-A821-3BA248519C33}" type="presParOf" srcId="{062BEEE0-8D8B-48AB-AD6E-0B53D46C0A68}" destId="{75505823-6848-43BD-B580-F4EEF35D0B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975715-7037-4178-8FFC-D2942D58754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E581F5-7041-46A1-A80C-C163BBDAED64}">
      <dgm:prSet/>
      <dgm:spPr/>
      <dgm:t>
        <a:bodyPr/>
        <a:lstStyle/>
        <a:p>
          <a:r>
            <a:rPr lang="en-US" b="1" baseline="0"/>
            <a:t>Spring MVC</a:t>
          </a:r>
          <a:endParaRPr lang="en-US"/>
        </a:p>
      </dgm:t>
    </dgm:pt>
    <dgm:pt modelId="{BFFBB21A-49FD-4EB7-8E25-DF6C5F339AB5}" type="parTrans" cxnId="{E0E90750-10F1-42E3-9FC5-8425E6A2C127}">
      <dgm:prSet/>
      <dgm:spPr/>
      <dgm:t>
        <a:bodyPr/>
        <a:lstStyle/>
        <a:p>
          <a:endParaRPr lang="en-US"/>
        </a:p>
      </dgm:t>
    </dgm:pt>
    <dgm:pt modelId="{7014CF32-5EB1-4648-8247-0D835DEFAA8E}" type="sibTrans" cxnId="{E0E90750-10F1-42E3-9FC5-8425E6A2C127}">
      <dgm:prSet/>
      <dgm:spPr/>
      <dgm:t>
        <a:bodyPr/>
        <a:lstStyle/>
        <a:p>
          <a:endParaRPr lang="en-US"/>
        </a:p>
      </dgm:t>
    </dgm:pt>
    <dgm:pt modelId="{9200CB16-1B40-4DA7-8EC5-050BDF3F5E71}">
      <dgm:prSet/>
      <dgm:spPr/>
      <dgm:t>
        <a:bodyPr/>
        <a:lstStyle/>
        <a:p>
          <a:r>
            <a:rPr lang="en-US" b="1" baseline="0"/>
            <a:t>Spring ORM</a:t>
          </a:r>
          <a:endParaRPr lang="en-US"/>
        </a:p>
      </dgm:t>
    </dgm:pt>
    <dgm:pt modelId="{4BB8B9B7-B110-44C5-B107-A751445134EA}" type="parTrans" cxnId="{4B64F83E-F85B-469A-9694-61887BD895FB}">
      <dgm:prSet/>
      <dgm:spPr/>
      <dgm:t>
        <a:bodyPr/>
        <a:lstStyle/>
        <a:p>
          <a:endParaRPr lang="en-US"/>
        </a:p>
      </dgm:t>
    </dgm:pt>
    <dgm:pt modelId="{5B0AF742-6386-4414-88FB-8C0CD12BA7D3}" type="sibTrans" cxnId="{4B64F83E-F85B-469A-9694-61887BD895FB}">
      <dgm:prSet/>
      <dgm:spPr/>
      <dgm:t>
        <a:bodyPr/>
        <a:lstStyle/>
        <a:p>
          <a:endParaRPr lang="en-US"/>
        </a:p>
      </dgm:t>
    </dgm:pt>
    <dgm:pt modelId="{322E3199-05A7-4DE8-8C42-90D2E95261DE}">
      <dgm:prSet/>
      <dgm:spPr/>
      <dgm:t>
        <a:bodyPr/>
        <a:lstStyle/>
        <a:p>
          <a:r>
            <a:rPr lang="en-US" b="1" baseline="0"/>
            <a:t>React JS</a:t>
          </a:r>
          <a:endParaRPr lang="en-US"/>
        </a:p>
      </dgm:t>
    </dgm:pt>
    <dgm:pt modelId="{B4950CFF-9FE4-4837-9C5E-B6483044EACD}" type="parTrans" cxnId="{0D0855EC-9419-4AF0-86A6-BE23630CC92D}">
      <dgm:prSet/>
      <dgm:spPr/>
      <dgm:t>
        <a:bodyPr/>
        <a:lstStyle/>
        <a:p>
          <a:endParaRPr lang="en-US"/>
        </a:p>
      </dgm:t>
    </dgm:pt>
    <dgm:pt modelId="{E476FC95-C291-4905-87E5-0EF26BFF4B3D}" type="sibTrans" cxnId="{0D0855EC-9419-4AF0-86A6-BE23630CC92D}">
      <dgm:prSet/>
      <dgm:spPr/>
      <dgm:t>
        <a:bodyPr/>
        <a:lstStyle/>
        <a:p>
          <a:endParaRPr lang="en-US"/>
        </a:p>
      </dgm:t>
    </dgm:pt>
    <dgm:pt modelId="{EC2AA587-3B01-431C-98D8-31F75596D96A}">
      <dgm:prSet/>
      <dgm:spPr/>
      <dgm:t>
        <a:bodyPr/>
        <a:lstStyle/>
        <a:p>
          <a:r>
            <a:rPr lang="en-US" b="1" baseline="0"/>
            <a:t>Redux</a:t>
          </a:r>
          <a:endParaRPr lang="en-US"/>
        </a:p>
      </dgm:t>
    </dgm:pt>
    <dgm:pt modelId="{CE78DE2D-09D5-4765-BEFD-F0937D20FCE0}" type="parTrans" cxnId="{5037E028-13AE-4A4F-8594-F7CC627759A0}">
      <dgm:prSet/>
      <dgm:spPr/>
      <dgm:t>
        <a:bodyPr/>
        <a:lstStyle/>
        <a:p>
          <a:endParaRPr lang="en-US"/>
        </a:p>
      </dgm:t>
    </dgm:pt>
    <dgm:pt modelId="{2EC9BBA0-EBD4-46F0-A562-6522748A6FA4}" type="sibTrans" cxnId="{5037E028-13AE-4A4F-8594-F7CC627759A0}">
      <dgm:prSet/>
      <dgm:spPr/>
      <dgm:t>
        <a:bodyPr/>
        <a:lstStyle/>
        <a:p>
          <a:endParaRPr lang="en-US"/>
        </a:p>
      </dgm:t>
    </dgm:pt>
    <dgm:pt modelId="{21C48CB0-BE48-41B9-B821-1886D06903FB}">
      <dgm:prSet/>
      <dgm:spPr/>
      <dgm:t>
        <a:bodyPr/>
        <a:lstStyle/>
        <a:p>
          <a:r>
            <a:rPr lang="en-US" b="1" baseline="0"/>
            <a:t>Hibernate</a:t>
          </a:r>
          <a:endParaRPr lang="en-US"/>
        </a:p>
      </dgm:t>
    </dgm:pt>
    <dgm:pt modelId="{44405570-D30F-4546-81A5-E803C86FF0DA}" type="parTrans" cxnId="{2B7F1EF3-28FE-4528-B760-C9685D9580B9}">
      <dgm:prSet/>
      <dgm:spPr/>
      <dgm:t>
        <a:bodyPr/>
        <a:lstStyle/>
        <a:p>
          <a:endParaRPr lang="en-US"/>
        </a:p>
      </dgm:t>
    </dgm:pt>
    <dgm:pt modelId="{F3D513ED-3490-4B32-ADB5-2AE06DF33E89}" type="sibTrans" cxnId="{2B7F1EF3-28FE-4528-B760-C9685D9580B9}">
      <dgm:prSet/>
      <dgm:spPr/>
      <dgm:t>
        <a:bodyPr/>
        <a:lstStyle/>
        <a:p>
          <a:endParaRPr lang="en-US"/>
        </a:p>
      </dgm:t>
    </dgm:pt>
    <dgm:pt modelId="{16220549-C461-4574-BBD4-BC51312CE6AA}">
      <dgm:prSet/>
      <dgm:spPr/>
      <dgm:t>
        <a:bodyPr/>
        <a:lstStyle/>
        <a:p>
          <a:r>
            <a:rPr lang="en-US" b="1" baseline="0"/>
            <a:t>AWS S3 Image Storage</a:t>
          </a:r>
          <a:endParaRPr lang="en-US"/>
        </a:p>
      </dgm:t>
    </dgm:pt>
    <dgm:pt modelId="{E2E2053C-E23C-4131-BCF8-3F26D50C2E94}" type="parTrans" cxnId="{0C95B884-4A23-48CA-9789-F6D147604E68}">
      <dgm:prSet/>
      <dgm:spPr/>
      <dgm:t>
        <a:bodyPr/>
        <a:lstStyle/>
        <a:p>
          <a:endParaRPr lang="en-US"/>
        </a:p>
      </dgm:t>
    </dgm:pt>
    <dgm:pt modelId="{3289FB2F-6B33-4924-A3B6-CDFEAEEE31C2}" type="sibTrans" cxnId="{0C95B884-4A23-48CA-9789-F6D147604E68}">
      <dgm:prSet/>
      <dgm:spPr/>
      <dgm:t>
        <a:bodyPr/>
        <a:lstStyle/>
        <a:p>
          <a:endParaRPr lang="en-US"/>
        </a:p>
      </dgm:t>
    </dgm:pt>
    <dgm:pt modelId="{27674AC1-8FC3-4008-A418-5F5D600175AF}" type="pres">
      <dgm:prSet presAssocID="{AC975715-7037-4178-8FFC-D2942D587549}" presName="diagram" presStyleCnt="0">
        <dgm:presLayoutVars>
          <dgm:dir/>
          <dgm:resizeHandles val="exact"/>
        </dgm:presLayoutVars>
      </dgm:prSet>
      <dgm:spPr/>
    </dgm:pt>
    <dgm:pt modelId="{FC911C8B-800C-465C-9BB1-D2792B6DDF95}" type="pres">
      <dgm:prSet presAssocID="{2DE581F5-7041-46A1-A80C-C163BBDAED64}" presName="node" presStyleLbl="node1" presStyleIdx="0" presStyleCnt="6">
        <dgm:presLayoutVars>
          <dgm:bulletEnabled val="1"/>
        </dgm:presLayoutVars>
      </dgm:prSet>
      <dgm:spPr/>
    </dgm:pt>
    <dgm:pt modelId="{3EFC5E2C-D810-406B-B7E4-8F08586F8470}" type="pres">
      <dgm:prSet presAssocID="{7014CF32-5EB1-4648-8247-0D835DEFAA8E}" presName="sibTrans" presStyleCnt="0"/>
      <dgm:spPr/>
    </dgm:pt>
    <dgm:pt modelId="{DC6833EE-BCB8-4F9F-8105-39ED570355CA}" type="pres">
      <dgm:prSet presAssocID="{9200CB16-1B40-4DA7-8EC5-050BDF3F5E71}" presName="node" presStyleLbl="node1" presStyleIdx="1" presStyleCnt="6">
        <dgm:presLayoutVars>
          <dgm:bulletEnabled val="1"/>
        </dgm:presLayoutVars>
      </dgm:prSet>
      <dgm:spPr/>
    </dgm:pt>
    <dgm:pt modelId="{75B10C39-A82A-4A0C-B9D9-72EBE1379D7C}" type="pres">
      <dgm:prSet presAssocID="{5B0AF742-6386-4414-88FB-8C0CD12BA7D3}" presName="sibTrans" presStyleCnt="0"/>
      <dgm:spPr/>
    </dgm:pt>
    <dgm:pt modelId="{593F1E81-2DE7-40D2-B474-D2CBD513A71F}" type="pres">
      <dgm:prSet presAssocID="{322E3199-05A7-4DE8-8C42-90D2E95261DE}" presName="node" presStyleLbl="node1" presStyleIdx="2" presStyleCnt="6">
        <dgm:presLayoutVars>
          <dgm:bulletEnabled val="1"/>
        </dgm:presLayoutVars>
      </dgm:prSet>
      <dgm:spPr/>
    </dgm:pt>
    <dgm:pt modelId="{FAF9B815-988A-4672-89EE-5F59E19B23E5}" type="pres">
      <dgm:prSet presAssocID="{E476FC95-C291-4905-87E5-0EF26BFF4B3D}" presName="sibTrans" presStyleCnt="0"/>
      <dgm:spPr/>
    </dgm:pt>
    <dgm:pt modelId="{E4C86BB4-87CB-4242-98F6-39A24EE792FC}" type="pres">
      <dgm:prSet presAssocID="{EC2AA587-3B01-431C-98D8-31F75596D96A}" presName="node" presStyleLbl="node1" presStyleIdx="3" presStyleCnt="6">
        <dgm:presLayoutVars>
          <dgm:bulletEnabled val="1"/>
        </dgm:presLayoutVars>
      </dgm:prSet>
      <dgm:spPr/>
    </dgm:pt>
    <dgm:pt modelId="{E7C037E0-F8FB-44B3-A885-D86AE2ED1C15}" type="pres">
      <dgm:prSet presAssocID="{2EC9BBA0-EBD4-46F0-A562-6522748A6FA4}" presName="sibTrans" presStyleCnt="0"/>
      <dgm:spPr/>
    </dgm:pt>
    <dgm:pt modelId="{7200D2D4-FD1E-4BA9-B904-7A977A64D5A2}" type="pres">
      <dgm:prSet presAssocID="{21C48CB0-BE48-41B9-B821-1886D06903FB}" presName="node" presStyleLbl="node1" presStyleIdx="4" presStyleCnt="6">
        <dgm:presLayoutVars>
          <dgm:bulletEnabled val="1"/>
        </dgm:presLayoutVars>
      </dgm:prSet>
      <dgm:spPr/>
    </dgm:pt>
    <dgm:pt modelId="{86A1A2D3-130C-445A-ACCC-F707E0465B3E}" type="pres">
      <dgm:prSet presAssocID="{F3D513ED-3490-4B32-ADB5-2AE06DF33E89}" presName="sibTrans" presStyleCnt="0"/>
      <dgm:spPr/>
    </dgm:pt>
    <dgm:pt modelId="{6798301C-3C02-4B55-BB88-CCCE30C637AE}" type="pres">
      <dgm:prSet presAssocID="{16220549-C461-4574-BBD4-BC51312CE6AA}" presName="node" presStyleLbl="node1" presStyleIdx="5" presStyleCnt="6">
        <dgm:presLayoutVars>
          <dgm:bulletEnabled val="1"/>
        </dgm:presLayoutVars>
      </dgm:prSet>
      <dgm:spPr/>
    </dgm:pt>
  </dgm:ptLst>
  <dgm:cxnLst>
    <dgm:cxn modelId="{12173D10-287A-4D1A-BC2F-E79E50A466D9}" type="presOf" srcId="{322E3199-05A7-4DE8-8C42-90D2E95261DE}" destId="{593F1E81-2DE7-40D2-B474-D2CBD513A71F}" srcOrd="0" destOrd="0" presId="urn:microsoft.com/office/officeart/2005/8/layout/default"/>
    <dgm:cxn modelId="{5037E028-13AE-4A4F-8594-F7CC627759A0}" srcId="{AC975715-7037-4178-8FFC-D2942D587549}" destId="{EC2AA587-3B01-431C-98D8-31F75596D96A}" srcOrd="3" destOrd="0" parTransId="{CE78DE2D-09D5-4765-BEFD-F0937D20FCE0}" sibTransId="{2EC9BBA0-EBD4-46F0-A562-6522748A6FA4}"/>
    <dgm:cxn modelId="{3E4EBA33-AB8D-41EF-9389-13C4F7365DA6}" type="presOf" srcId="{9200CB16-1B40-4DA7-8EC5-050BDF3F5E71}" destId="{DC6833EE-BCB8-4F9F-8105-39ED570355CA}" srcOrd="0" destOrd="0" presId="urn:microsoft.com/office/officeart/2005/8/layout/default"/>
    <dgm:cxn modelId="{FC9E2537-973B-42F5-B58D-25FBFAE4B552}" type="presOf" srcId="{16220549-C461-4574-BBD4-BC51312CE6AA}" destId="{6798301C-3C02-4B55-BB88-CCCE30C637AE}" srcOrd="0" destOrd="0" presId="urn:microsoft.com/office/officeart/2005/8/layout/default"/>
    <dgm:cxn modelId="{4B64F83E-F85B-469A-9694-61887BD895FB}" srcId="{AC975715-7037-4178-8FFC-D2942D587549}" destId="{9200CB16-1B40-4DA7-8EC5-050BDF3F5E71}" srcOrd="1" destOrd="0" parTransId="{4BB8B9B7-B110-44C5-B107-A751445134EA}" sibTransId="{5B0AF742-6386-4414-88FB-8C0CD12BA7D3}"/>
    <dgm:cxn modelId="{BC1D445D-8D89-4D0A-A155-91997FA8E9D4}" type="presOf" srcId="{EC2AA587-3B01-431C-98D8-31F75596D96A}" destId="{E4C86BB4-87CB-4242-98F6-39A24EE792FC}" srcOrd="0" destOrd="0" presId="urn:microsoft.com/office/officeart/2005/8/layout/default"/>
    <dgm:cxn modelId="{F5E37D61-EC67-4221-A04F-0DC8C4617774}" type="presOf" srcId="{21C48CB0-BE48-41B9-B821-1886D06903FB}" destId="{7200D2D4-FD1E-4BA9-B904-7A977A64D5A2}" srcOrd="0" destOrd="0" presId="urn:microsoft.com/office/officeart/2005/8/layout/default"/>
    <dgm:cxn modelId="{E0E90750-10F1-42E3-9FC5-8425E6A2C127}" srcId="{AC975715-7037-4178-8FFC-D2942D587549}" destId="{2DE581F5-7041-46A1-A80C-C163BBDAED64}" srcOrd="0" destOrd="0" parTransId="{BFFBB21A-49FD-4EB7-8E25-DF6C5F339AB5}" sibTransId="{7014CF32-5EB1-4648-8247-0D835DEFAA8E}"/>
    <dgm:cxn modelId="{0C95B884-4A23-48CA-9789-F6D147604E68}" srcId="{AC975715-7037-4178-8FFC-D2942D587549}" destId="{16220549-C461-4574-BBD4-BC51312CE6AA}" srcOrd="5" destOrd="0" parTransId="{E2E2053C-E23C-4131-BCF8-3F26D50C2E94}" sibTransId="{3289FB2F-6B33-4924-A3B6-CDFEAEEE31C2}"/>
    <dgm:cxn modelId="{DFE7F2AA-DE8C-4DFB-BD99-99C59B9BA028}" type="presOf" srcId="{2DE581F5-7041-46A1-A80C-C163BBDAED64}" destId="{FC911C8B-800C-465C-9BB1-D2792B6DDF95}" srcOrd="0" destOrd="0" presId="urn:microsoft.com/office/officeart/2005/8/layout/default"/>
    <dgm:cxn modelId="{7CF0D5C5-64A4-42B5-B54B-109675456A80}" type="presOf" srcId="{AC975715-7037-4178-8FFC-D2942D587549}" destId="{27674AC1-8FC3-4008-A418-5F5D600175AF}" srcOrd="0" destOrd="0" presId="urn:microsoft.com/office/officeart/2005/8/layout/default"/>
    <dgm:cxn modelId="{0D0855EC-9419-4AF0-86A6-BE23630CC92D}" srcId="{AC975715-7037-4178-8FFC-D2942D587549}" destId="{322E3199-05A7-4DE8-8C42-90D2E95261DE}" srcOrd="2" destOrd="0" parTransId="{B4950CFF-9FE4-4837-9C5E-B6483044EACD}" sibTransId="{E476FC95-C291-4905-87E5-0EF26BFF4B3D}"/>
    <dgm:cxn modelId="{2B7F1EF3-28FE-4528-B760-C9685D9580B9}" srcId="{AC975715-7037-4178-8FFC-D2942D587549}" destId="{21C48CB0-BE48-41B9-B821-1886D06903FB}" srcOrd="4" destOrd="0" parTransId="{44405570-D30F-4546-81A5-E803C86FF0DA}" sibTransId="{F3D513ED-3490-4B32-ADB5-2AE06DF33E89}"/>
    <dgm:cxn modelId="{B6E20BE2-0223-4661-ADFB-ED033CC0A1AB}" type="presParOf" srcId="{27674AC1-8FC3-4008-A418-5F5D600175AF}" destId="{FC911C8B-800C-465C-9BB1-D2792B6DDF95}" srcOrd="0" destOrd="0" presId="urn:microsoft.com/office/officeart/2005/8/layout/default"/>
    <dgm:cxn modelId="{F7A2E77A-DD62-492D-BEDD-1D6F01D87D94}" type="presParOf" srcId="{27674AC1-8FC3-4008-A418-5F5D600175AF}" destId="{3EFC5E2C-D810-406B-B7E4-8F08586F8470}" srcOrd="1" destOrd="0" presId="urn:microsoft.com/office/officeart/2005/8/layout/default"/>
    <dgm:cxn modelId="{513B4555-13A5-4FFF-9A64-7A01BEF8AAA6}" type="presParOf" srcId="{27674AC1-8FC3-4008-A418-5F5D600175AF}" destId="{DC6833EE-BCB8-4F9F-8105-39ED570355CA}" srcOrd="2" destOrd="0" presId="urn:microsoft.com/office/officeart/2005/8/layout/default"/>
    <dgm:cxn modelId="{E8138380-DBAA-487A-B79D-D43D7E5B67A6}" type="presParOf" srcId="{27674AC1-8FC3-4008-A418-5F5D600175AF}" destId="{75B10C39-A82A-4A0C-B9D9-72EBE1379D7C}" srcOrd="3" destOrd="0" presId="urn:microsoft.com/office/officeart/2005/8/layout/default"/>
    <dgm:cxn modelId="{BD6D60CC-BE13-4606-B255-14FD75EF8022}" type="presParOf" srcId="{27674AC1-8FC3-4008-A418-5F5D600175AF}" destId="{593F1E81-2DE7-40D2-B474-D2CBD513A71F}" srcOrd="4" destOrd="0" presId="urn:microsoft.com/office/officeart/2005/8/layout/default"/>
    <dgm:cxn modelId="{1D6EEB75-AA7E-46B4-B871-AA60014EBF70}" type="presParOf" srcId="{27674AC1-8FC3-4008-A418-5F5D600175AF}" destId="{FAF9B815-988A-4672-89EE-5F59E19B23E5}" srcOrd="5" destOrd="0" presId="urn:microsoft.com/office/officeart/2005/8/layout/default"/>
    <dgm:cxn modelId="{3B357F4F-F1C4-469F-ACC9-4264974A1DEE}" type="presParOf" srcId="{27674AC1-8FC3-4008-A418-5F5D600175AF}" destId="{E4C86BB4-87CB-4242-98F6-39A24EE792FC}" srcOrd="6" destOrd="0" presId="urn:microsoft.com/office/officeart/2005/8/layout/default"/>
    <dgm:cxn modelId="{DF5E6F80-C012-4CC4-B172-DD5C4A9854ED}" type="presParOf" srcId="{27674AC1-8FC3-4008-A418-5F5D600175AF}" destId="{E7C037E0-F8FB-44B3-A885-D86AE2ED1C15}" srcOrd="7" destOrd="0" presId="urn:microsoft.com/office/officeart/2005/8/layout/default"/>
    <dgm:cxn modelId="{4238A19A-3DA3-462A-A55E-BDDA5EAE0599}" type="presParOf" srcId="{27674AC1-8FC3-4008-A418-5F5D600175AF}" destId="{7200D2D4-FD1E-4BA9-B904-7A977A64D5A2}" srcOrd="8" destOrd="0" presId="urn:microsoft.com/office/officeart/2005/8/layout/default"/>
    <dgm:cxn modelId="{11173DFF-73BE-4F2C-BE15-5AD9B6CA9288}" type="presParOf" srcId="{27674AC1-8FC3-4008-A418-5F5D600175AF}" destId="{86A1A2D3-130C-445A-ACCC-F707E0465B3E}" srcOrd="9" destOrd="0" presId="urn:microsoft.com/office/officeart/2005/8/layout/default"/>
    <dgm:cxn modelId="{0371D1F4-B7CB-4D10-BDBF-DF2C35C1DF02}" type="presParOf" srcId="{27674AC1-8FC3-4008-A418-5F5D600175AF}" destId="{6798301C-3C02-4B55-BB88-CCCE30C637A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EE0E3-301A-480F-9BC9-59F4DB998EA3}">
      <dsp:nvSpPr>
        <dsp:cNvPr id="0" name=""/>
        <dsp:cNvSpPr/>
      </dsp:nvSpPr>
      <dsp:spPr>
        <a:xfrm>
          <a:off x="1308" y="54923"/>
          <a:ext cx="4594464" cy="29174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538B1-E15C-4C47-95F1-735EC1B22218}">
      <dsp:nvSpPr>
        <dsp:cNvPr id="0" name=""/>
        <dsp:cNvSpPr/>
      </dsp:nvSpPr>
      <dsp:spPr>
        <a:xfrm>
          <a:off x="511805" y="539895"/>
          <a:ext cx="4594464" cy="2917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We at INSTAFRIENDS understand the importance of users being able to securely access their accounts AND safely logout</a:t>
          </a:r>
        </a:p>
      </dsp:txBody>
      <dsp:txXfrm>
        <a:off x="597255" y="625345"/>
        <a:ext cx="4423564" cy="2746584"/>
      </dsp:txXfrm>
    </dsp:sp>
    <dsp:sp modelId="{1E21687D-AB9A-4ECE-A99C-2C43B2721A9D}">
      <dsp:nvSpPr>
        <dsp:cNvPr id="0" name=""/>
        <dsp:cNvSpPr/>
      </dsp:nvSpPr>
      <dsp:spPr>
        <a:xfrm>
          <a:off x="5616765" y="54923"/>
          <a:ext cx="4594464" cy="29174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E6EE0-379D-4557-9F28-0B1EFC81F016}">
      <dsp:nvSpPr>
        <dsp:cNvPr id="0" name=""/>
        <dsp:cNvSpPr/>
      </dsp:nvSpPr>
      <dsp:spPr>
        <a:xfrm>
          <a:off x="6127261" y="539895"/>
          <a:ext cx="4594464" cy="2917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This is enacted through our integration of Hashing passwords through encryption technologies and frequent session validation </a:t>
          </a:r>
        </a:p>
      </dsp:txBody>
      <dsp:txXfrm>
        <a:off x="6212711" y="625345"/>
        <a:ext cx="4423564" cy="2746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1C8B-800C-465C-9BB1-D2792B6DDF95}">
      <dsp:nvSpPr>
        <dsp:cNvPr id="0" name=""/>
        <dsp:cNvSpPr/>
      </dsp:nvSpPr>
      <dsp:spPr>
        <a:xfrm>
          <a:off x="470454" y="453"/>
          <a:ext cx="2950476" cy="17702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Spring MVC</a:t>
          </a:r>
          <a:endParaRPr lang="en-US" sz="5000" kern="1200"/>
        </a:p>
      </dsp:txBody>
      <dsp:txXfrm>
        <a:off x="470454" y="453"/>
        <a:ext cx="2950476" cy="1770286"/>
      </dsp:txXfrm>
    </dsp:sp>
    <dsp:sp modelId="{DC6833EE-BCB8-4F9F-8105-39ED570355CA}">
      <dsp:nvSpPr>
        <dsp:cNvPr id="0" name=""/>
        <dsp:cNvSpPr/>
      </dsp:nvSpPr>
      <dsp:spPr>
        <a:xfrm>
          <a:off x="3715978" y="453"/>
          <a:ext cx="2950476" cy="1770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Spring ORM</a:t>
          </a:r>
          <a:endParaRPr lang="en-US" sz="5000" kern="1200"/>
        </a:p>
      </dsp:txBody>
      <dsp:txXfrm>
        <a:off x="3715978" y="453"/>
        <a:ext cx="2950476" cy="1770286"/>
      </dsp:txXfrm>
    </dsp:sp>
    <dsp:sp modelId="{593F1E81-2DE7-40D2-B474-D2CBD513A71F}">
      <dsp:nvSpPr>
        <dsp:cNvPr id="0" name=""/>
        <dsp:cNvSpPr/>
      </dsp:nvSpPr>
      <dsp:spPr>
        <a:xfrm>
          <a:off x="6961503" y="453"/>
          <a:ext cx="2950476" cy="17702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React JS</a:t>
          </a:r>
          <a:endParaRPr lang="en-US" sz="5000" kern="1200"/>
        </a:p>
      </dsp:txBody>
      <dsp:txXfrm>
        <a:off x="6961503" y="453"/>
        <a:ext cx="2950476" cy="1770286"/>
      </dsp:txXfrm>
    </dsp:sp>
    <dsp:sp modelId="{E4C86BB4-87CB-4242-98F6-39A24EE792FC}">
      <dsp:nvSpPr>
        <dsp:cNvPr id="0" name=""/>
        <dsp:cNvSpPr/>
      </dsp:nvSpPr>
      <dsp:spPr>
        <a:xfrm>
          <a:off x="470454" y="2065786"/>
          <a:ext cx="2950476" cy="17702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Redux</a:t>
          </a:r>
          <a:endParaRPr lang="en-US" sz="5000" kern="1200"/>
        </a:p>
      </dsp:txBody>
      <dsp:txXfrm>
        <a:off x="470454" y="2065786"/>
        <a:ext cx="2950476" cy="1770286"/>
      </dsp:txXfrm>
    </dsp:sp>
    <dsp:sp modelId="{7200D2D4-FD1E-4BA9-B904-7A977A64D5A2}">
      <dsp:nvSpPr>
        <dsp:cNvPr id="0" name=""/>
        <dsp:cNvSpPr/>
      </dsp:nvSpPr>
      <dsp:spPr>
        <a:xfrm>
          <a:off x="3715978" y="2065786"/>
          <a:ext cx="2950476" cy="17702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Hibernate</a:t>
          </a:r>
          <a:endParaRPr lang="en-US" sz="5000" kern="1200"/>
        </a:p>
      </dsp:txBody>
      <dsp:txXfrm>
        <a:off x="3715978" y="2065786"/>
        <a:ext cx="2950476" cy="1770286"/>
      </dsp:txXfrm>
    </dsp:sp>
    <dsp:sp modelId="{6798301C-3C02-4B55-BB88-CCCE30C637AE}">
      <dsp:nvSpPr>
        <dsp:cNvPr id="0" name=""/>
        <dsp:cNvSpPr/>
      </dsp:nvSpPr>
      <dsp:spPr>
        <a:xfrm>
          <a:off x="6961503" y="2065786"/>
          <a:ext cx="2950476" cy="17702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baseline="0"/>
            <a:t>AWS S3 Image Storage</a:t>
          </a:r>
          <a:endParaRPr lang="en-US" sz="5000" kern="1200"/>
        </a:p>
      </dsp:txBody>
      <dsp:txXfrm>
        <a:off x="6961503" y="2065786"/>
        <a:ext cx="2950476" cy="1770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7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6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5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4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6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4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0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19" y="396083"/>
            <a:ext cx="5994737" cy="591407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57340">
                <a:moveTo>
                  <a:pt x="7212306" y="6417313"/>
                </a:moveTo>
                <a:cubicBezTo>
                  <a:pt x="7037545" y="6416924"/>
                  <a:pt x="6135009" y="6462015"/>
                  <a:pt x="5939460" y="6456942"/>
                </a:cubicBezTo>
                <a:cubicBezTo>
                  <a:pt x="4732026" y="6357428"/>
                  <a:pt x="2685133" y="6404103"/>
                  <a:pt x="1057970" y="6377683"/>
                </a:cubicBezTo>
                <a:cubicBezTo>
                  <a:pt x="728709" y="6368088"/>
                  <a:pt x="243550" y="6431589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410379" y="22893"/>
                  <a:pt x="6501507" y="11961"/>
                </a:cubicBezTo>
                <a:cubicBezTo>
                  <a:pt x="7001570" y="42492"/>
                  <a:pt x="7658565" y="-16643"/>
                  <a:pt x="7701658" y="111347"/>
                </a:cubicBezTo>
                <a:cubicBezTo>
                  <a:pt x="7806433" y="2177281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31683" y="4331769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91210" y="4376111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974694" y="345536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2209" y="1480894"/>
            <a:ext cx="4604438" cy="2446938"/>
          </a:xfrm>
        </p:spPr>
        <p:txBody>
          <a:bodyPr anchor="ctr">
            <a:normAutofit/>
          </a:bodyPr>
          <a:lstStyle/>
          <a:p>
            <a:r>
              <a:rPr lang="en-US" sz="6000" dirty="0" err="1"/>
              <a:t>Instafriends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6098" y="4752812"/>
            <a:ext cx="3178813" cy="951864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/>
              <a:t>Where everyone is friends with EVERYONE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9308CC-F24E-4A30-B7EE-32D15ED08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1" r="3656" b="8403"/>
          <a:stretch/>
        </p:blipFill>
        <p:spPr>
          <a:xfrm>
            <a:off x="969569" y="648586"/>
            <a:ext cx="4803644" cy="5404179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6020561" y="400218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A560-85BF-4FD4-B631-AFCE3B6F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S3 bucket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9247E8-4CD3-4A2B-AFDC-7B1FA3233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645" y="1708298"/>
            <a:ext cx="8806099" cy="4208722"/>
          </a:xfrm>
        </p:spPr>
      </p:pic>
    </p:spTree>
    <p:extLst>
      <p:ext uri="{BB962C8B-B14F-4D97-AF65-F5344CB8AC3E}">
        <p14:creationId xmlns:p14="http://schemas.microsoft.com/office/powerpoint/2010/main" val="304767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1415CB6-208F-4CC5-9ECF-7BC9BD9F8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" b="9424"/>
          <a:stretch/>
        </p:blipFill>
        <p:spPr>
          <a:xfrm>
            <a:off x="5025" y="10"/>
            <a:ext cx="5331490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2B5C7F1-27D2-4548-B87E-85A33E366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486" flipH="1" flipV="1">
            <a:off x="4918630" y="546443"/>
            <a:ext cx="6373447" cy="2518858"/>
          </a:xfrm>
          <a:custGeom>
            <a:avLst/>
            <a:gdLst>
              <a:gd name="connsiteX0" fmla="*/ 3702321 w 7745301"/>
              <a:gd name="connsiteY0" fmla="*/ 1 h 5116750"/>
              <a:gd name="connsiteX1" fmla="*/ 6217926 w 7745301"/>
              <a:gd name="connsiteY1" fmla="*/ 504118 h 5116750"/>
              <a:gd name="connsiteX2" fmla="*/ 7691963 w 7745301"/>
              <a:gd name="connsiteY2" fmla="*/ 1956116 h 5116750"/>
              <a:gd name="connsiteX3" fmla="*/ 7018768 w 7745301"/>
              <a:gd name="connsiteY3" fmla="*/ 4594118 h 5116750"/>
              <a:gd name="connsiteX4" fmla="*/ 3330769 w 7745301"/>
              <a:gd name="connsiteY4" fmla="*/ 5060764 h 5116750"/>
              <a:gd name="connsiteX5" fmla="*/ 448565 w 7745301"/>
              <a:gd name="connsiteY5" fmla="*/ 4100663 h 5116750"/>
              <a:gd name="connsiteX6" fmla="*/ 444295 w 7745301"/>
              <a:gd name="connsiteY6" fmla="*/ 4094686 h 5116750"/>
              <a:gd name="connsiteX7" fmla="*/ 428551 w 7745301"/>
              <a:gd name="connsiteY7" fmla="*/ 4079438 h 5116750"/>
              <a:gd name="connsiteX8" fmla="*/ 0 w 7745301"/>
              <a:gd name="connsiteY8" fmla="*/ 2902523 h 5116750"/>
              <a:gd name="connsiteX9" fmla="*/ 23926 w 7745301"/>
              <a:gd name="connsiteY9" fmla="*/ 2595143 h 5116750"/>
              <a:gd name="connsiteX10" fmla="*/ 78299 w 7745301"/>
              <a:gd name="connsiteY10" fmla="*/ 2368287 h 5116750"/>
              <a:gd name="connsiteX11" fmla="*/ 96408 w 7745301"/>
              <a:gd name="connsiteY11" fmla="*/ 2246138 h 5116750"/>
              <a:gd name="connsiteX12" fmla="*/ 858938 w 7745301"/>
              <a:gd name="connsiteY12" fmla="*/ 998674 h 5116750"/>
              <a:gd name="connsiteX13" fmla="*/ 784483 w 7745301"/>
              <a:gd name="connsiteY13" fmla="*/ 373158 h 5116750"/>
              <a:gd name="connsiteX14" fmla="*/ 1744942 w 7745301"/>
              <a:gd name="connsiteY14" fmla="*/ 499346 h 5116750"/>
              <a:gd name="connsiteX15" fmla="*/ 3702321 w 7745301"/>
              <a:gd name="connsiteY15" fmla="*/ 1 h 5116750"/>
              <a:gd name="connsiteX0" fmla="*/ 3718157 w 7761137"/>
              <a:gd name="connsiteY0" fmla="*/ 1 h 5116750"/>
              <a:gd name="connsiteX1" fmla="*/ 6233762 w 7761137"/>
              <a:gd name="connsiteY1" fmla="*/ 504118 h 5116750"/>
              <a:gd name="connsiteX2" fmla="*/ 7707799 w 7761137"/>
              <a:gd name="connsiteY2" fmla="*/ 1956116 h 5116750"/>
              <a:gd name="connsiteX3" fmla="*/ 7034604 w 7761137"/>
              <a:gd name="connsiteY3" fmla="*/ 4594118 h 5116750"/>
              <a:gd name="connsiteX4" fmla="*/ 3346605 w 7761137"/>
              <a:gd name="connsiteY4" fmla="*/ 5060764 h 5116750"/>
              <a:gd name="connsiteX5" fmla="*/ 464401 w 7761137"/>
              <a:gd name="connsiteY5" fmla="*/ 4100663 h 5116750"/>
              <a:gd name="connsiteX6" fmla="*/ 460131 w 7761137"/>
              <a:gd name="connsiteY6" fmla="*/ 4094686 h 5116750"/>
              <a:gd name="connsiteX7" fmla="*/ 444387 w 7761137"/>
              <a:gd name="connsiteY7" fmla="*/ 4079438 h 5116750"/>
              <a:gd name="connsiteX8" fmla="*/ 15836 w 7761137"/>
              <a:gd name="connsiteY8" fmla="*/ 2902523 h 5116750"/>
              <a:gd name="connsiteX9" fmla="*/ 94135 w 7761137"/>
              <a:gd name="connsiteY9" fmla="*/ 2368287 h 5116750"/>
              <a:gd name="connsiteX10" fmla="*/ 112244 w 7761137"/>
              <a:gd name="connsiteY10" fmla="*/ 2246138 h 5116750"/>
              <a:gd name="connsiteX11" fmla="*/ 874774 w 7761137"/>
              <a:gd name="connsiteY11" fmla="*/ 998674 h 5116750"/>
              <a:gd name="connsiteX12" fmla="*/ 800319 w 7761137"/>
              <a:gd name="connsiteY12" fmla="*/ 373158 h 5116750"/>
              <a:gd name="connsiteX13" fmla="*/ 1760778 w 7761137"/>
              <a:gd name="connsiteY13" fmla="*/ 499346 h 5116750"/>
              <a:gd name="connsiteX14" fmla="*/ 3718157 w 7761137"/>
              <a:gd name="connsiteY14" fmla="*/ 1 h 5116750"/>
              <a:gd name="connsiteX0" fmla="*/ 3733943 w 7776923"/>
              <a:gd name="connsiteY0" fmla="*/ 1 h 5116750"/>
              <a:gd name="connsiteX1" fmla="*/ 6249548 w 7776923"/>
              <a:gd name="connsiteY1" fmla="*/ 504118 h 5116750"/>
              <a:gd name="connsiteX2" fmla="*/ 7723585 w 7776923"/>
              <a:gd name="connsiteY2" fmla="*/ 1956116 h 5116750"/>
              <a:gd name="connsiteX3" fmla="*/ 7050390 w 7776923"/>
              <a:gd name="connsiteY3" fmla="*/ 4594118 h 5116750"/>
              <a:gd name="connsiteX4" fmla="*/ 3362391 w 7776923"/>
              <a:gd name="connsiteY4" fmla="*/ 5060764 h 5116750"/>
              <a:gd name="connsiteX5" fmla="*/ 480187 w 7776923"/>
              <a:gd name="connsiteY5" fmla="*/ 4100663 h 5116750"/>
              <a:gd name="connsiteX6" fmla="*/ 475917 w 7776923"/>
              <a:gd name="connsiteY6" fmla="*/ 4094686 h 5116750"/>
              <a:gd name="connsiteX7" fmla="*/ 460173 w 7776923"/>
              <a:gd name="connsiteY7" fmla="*/ 4079438 h 5116750"/>
              <a:gd name="connsiteX8" fmla="*/ 31622 w 7776923"/>
              <a:gd name="connsiteY8" fmla="*/ 2902523 h 5116750"/>
              <a:gd name="connsiteX9" fmla="*/ 128030 w 7776923"/>
              <a:gd name="connsiteY9" fmla="*/ 2246138 h 5116750"/>
              <a:gd name="connsiteX10" fmla="*/ 890560 w 7776923"/>
              <a:gd name="connsiteY10" fmla="*/ 998674 h 5116750"/>
              <a:gd name="connsiteX11" fmla="*/ 816105 w 7776923"/>
              <a:gd name="connsiteY11" fmla="*/ 373158 h 5116750"/>
              <a:gd name="connsiteX12" fmla="*/ 1776564 w 7776923"/>
              <a:gd name="connsiteY12" fmla="*/ 499346 h 5116750"/>
              <a:gd name="connsiteX13" fmla="*/ 3733943 w 7776923"/>
              <a:gd name="connsiteY13" fmla="*/ 1 h 5116750"/>
              <a:gd name="connsiteX0" fmla="*/ 3729138 w 7772118"/>
              <a:gd name="connsiteY0" fmla="*/ 1 h 5116750"/>
              <a:gd name="connsiteX1" fmla="*/ 6244743 w 7772118"/>
              <a:gd name="connsiteY1" fmla="*/ 504118 h 5116750"/>
              <a:gd name="connsiteX2" fmla="*/ 7718780 w 7772118"/>
              <a:gd name="connsiteY2" fmla="*/ 1956116 h 5116750"/>
              <a:gd name="connsiteX3" fmla="*/ 7045585 w 7772118"/>
              <a:gd name="connsiteY3" fmla="*/ 4594118 h 5116750"/>
              <a:gd name="connsiteX4" fmla="*/ 3357586 w 7772118"/>
              <a:gd name="connsiteY4" fmla="*/ 5060764 h 5116750"/>
              <a:gd name="connsiteX5" fmla="*/ 475382 w 7772118"/>
              <a:gd name="connsiteY5" fmla="*/ 4100663 h 5116750"/>
              <a:gd name="connsiteX6" fmla="*/ 471112 w 7772118"/>
              <a:gd name="connsiteY6" fmla="*/ 4094686 h 5116750"/>
              <a:gd name="connsiteX7" fmla="*/ 455368 w 7772118"/>
              <a:gd name="connsiteY7" fmla="*/ 4079438 h 5116750"/>
              <a:gd name="connsiteX8" fmla="*/ 26817 w 7772118"/>
              <a:gd name="connsiteY8" fmla="*/ 2902523 h 5116750"/>
              <a:gd name="connsiteX9" fmla="*/ 137080 w 7772118"/>
              <a:gd name="connsiteY9" fmla="*/ 2116479 h 5116750"/>
              <a:gd name="connsiteX10" fmla="*/ 885755 w 7772118"/>
              <a:gd name="connsiteY10" fmla="*/ 998674 h 5116750"/>
              <a:gd name="connsiteX11" fmla="*/ 811300 w 7772118"/>
              <a:gd name="connsiteY11" fmla="*/ 373158 h 5116750"/>
              <a:gd name="connsiteX12" fmla="*/ 1771759 w 7772118"/>
              <a:gd name="connsiteY12" fmla="*/ 499346 h 5116750"/>
              <a:gd name="connsiteX13" fmla="*/ 3729138 w 7772118"/>
              <a:gd name="connsiteY13" fmla="*/ 1 h 5116750"/>
              <a:gd name="connsiteX0" fmla="*/ 3729138 w 7772118"/>
              <a:gd name="connsiteY0" fmla="*/ 1 h 5096139"/>
              <a:gd name="connsiteX1" fmla="*/ 6244743 w 7772118"/>
              <a:gd name="connsiteY1" fmla="*/ 504118 h 5096139"/>
              <a:gd name="connsiteX2" fmla="*/ 7718780 w 7772118"/>
              <a:gd name="connsiteY2" fmla="*/ 1956116 h 5096139"/>
              <a:gd name="connsiteX3" fmla="*/ 7045585 w 7772118"/>
              <a:gd name="connsiteY3" fmla="*/ 4594118 h 5096139"/>
              <a:gd name="connsiteX4" fmla="*/ 3357586 w 7772118"/>
              <a:gd name="connsiteY4" fmla="*/ 5060764 h 5096139"/>
              <a:gd name="connsiteX5" fmla="*/ 475382 w 7772118"/>
              <a:gd name="connsiteY5" fmla="*/ 4100663 h 5096139"/>
              <a:gd name="connsiteX6" fmla="*/ 471112 w 7772118"/>
              <a:gd name="connsiteY6" fmla="*/ 4094686 h 5096139"/>
              <a:gd name="connsiteX7" fmla="*/ 455368 w 7772118"/>
              <a:gd name="connsiteY7" fmla="*/ 4079438 h 5096139"/>
              <a:gd name="connsiteX8" fmla="*/ 26817 w 7772118"/>
              <a:gd name="connsiteY8" fmla="*/ 2902523 h 5096139"/>
              <a:gd name="connsiteX9" fmla="*/ 137080 w 7772118"/>
              <a:gd name="connsiteY9" fmla="*/ 2116479 h 5096139"/>
              <a:gd name="connsiteX10" fmla="*/ 885755 w 7772118"/>
              <a:gd name="connsiteY10" fmla="*/ 998674 h 5096139"/>
              <a:gd name="connsiteX11" fmla="*/ 811300 w 7772118"/>
              <a:gd name="connsiteY11" fmla="*/ 373158 h 5096139"/>
              <a:gd name="connsiteX12" fmla="*/ 1771759 w 7772118"/>
              <a:gd name="connsiteY12" fmla="*/ 499346 h 5096139"/>
              <a:gd name="connsiteX13" fmla="*/ 3729138 w 7772118"/>
              <a:gd name="connsiteY13" fmla="*/ 1 h 5096139"/>
              <a:gd name="connsiteX0" fmla="*/ 3729138 w 7764503"/>
              <a:gd name="connsiteY0" fmla="*/ 1 h 5061926"/>
              <a:gd name="connsiteX1" fmla="*/ 6244743 w 7764503"/>
              <a:gd name="connsiteY1" fmla="*/ 504118 h 5061926"/>
              <a:gd name="connsiteX2" fmla="*/ 7718780 w 7764503"/>
              <a:gd name="connsiteY2" fmla="*/ 1956116 h 5061926"/>
              <a:gd name="connsiteX3" fmla="*/ 7009765 w 7764503"/>
              <a:gd name="connsiteY3" fmla="*/ 4240028 h 5061926"/>
              <a:gd name="connsiteX4" fmla="*/ 3357586 w 7764503"/>
              <a:gd name="connsiteY4" fmla="*/ 5060764 h 5061926"/>
              <a:gd name="connsiteX5" fmla="*/ 475382 w 7764503"/>
              <a:gd name="connsiteY5" fmla="*/ 4100663 h 5061926"/>
              <a:gd name="connsiteX6" fmla="*/ 471112 w 7764503"/>
              <a:gd name="connsiteY6" fmla="*/ 4094686 h 5061926"/>
              <a:gd name="connsiteX7" fmla="*/ 455368 w 7764503"/>
              <a:gd name="connsiteY7" fmla="*/ 4079438 h 5061926"/>
              <a:gd name="connsiteX8" fmla="*/ 26817 w 7764503"/>
              <a:gd name="connsiteY8" fmla="*/ 2902523 h 5061926"/>
              <a:gd name="connsiteX9" fmla="*/ 137080 w 7764503"/>
              <a:gd name="connsiteY9" fmla="*/ 2116479 h 5061926"/>
              <a:gd name="connsiteX10" fmla="*/ 885755 w 7764503"/>
              <a:gd name="connsiteY10" fmla="*/ 998674 h 5061926"/>
              <a:gd name="connsiteX11" fmla="*/ 811300 w 7764503"/>
              <a:gd name="connsiteY11" fmla="*/ 373158 h 5061926"/>
              <a:gd name="connsiteX12" fmla="*/ 1771759 w 7764503"/>
              <a:gd name="connsiteY12" fmla="*/ 499346 h 5061926"/>
              <a:gd name="connsiteX13" fmla="*/ 3729138 w 7764503"/>
              <a:gd name="connsiteY13" fmla="*/ 1 h 5061926"/>
              <a:gd name="connsiteX0" fmla="*/ 3729138 w 7746582"/>
              <a:gd name="connsiteY0" fmla="*/ 1 h 5061961"/>
              <a:gd name="connsiteX1" fmla="*/ 6244743 w 7746582"/>
              <a:gd name="connsiteY1" fmla="*/ 504118 h 5061961"/>
              <a:gd name="connsiteX2" fmla="*/ 7698507 w 7746582"/>
              <a:gd name="connsiteY2" fmla="*/ 1893640 h 5061961"/>
              <a:gd name="connsiteX3" fmla="*/ 7009765 w 7746582"/>
              <a:gd name="connsiteY3" fmla="*/ 4240028 h 5061961"/>
              <a:gd name="connsiteX4" fmla="*/ 3357586 w 7746582"/>
              <a:gd name="connsiteY4" fmla="*/ 5060764 h 5061961"/>
              <a:gd name="connsiteX5" fmla="*/ 475382 w 7746582"/>
              <a:gd name="connsiteY5" fmla="*/ 4100663 h 5061961"/>
              <a:gd name="connsiteX6" fmla="*/ 471112 w 7746582"/>
              <a:gd name="connsiteY6" fmla="*/ 4094686 h 5061961"/>
              <a:gd name="connsiteX7" fmla="*/ 455368 w 7746582"/>
              <a:gd name="connsiteY7" fmla="*/ 4079438 h 5061961"/>
              <a:gd name="connsiteX8" fmla="*/ 26817 w 7746582"/>
              <a:gd name="connsiteY8" fmla="*/ 2902523 h 5061961"/>
              <a:gd name="connsiteX9" fmla="*/ 137080 w 7746582"/>
              <a:gd name="connsiteY9" fmla="*/ 2116479 h 5061961"/>
              <a:gd name="connsiteX10" fmla="*/ 885755 w 7746582"/>
              <a:gd name="connsiteY10" fmla="*/ 998674 h 5061961"/>
              <a:gd name="connsiteX11" fmla="*/ 811300 w 7746582"/>
              <a:gd name="connsiteY11" fmla="*/ 373158 h 5061961"/>
              <a:gd name="connsiteX12" fmla="*/ 1771759 w 7746582"/>
              <a:gd name="connsiteY12" fmla="*/ 499346 h 5061961"/>
              <a:gd name="connsiteX13" fmla="*/ 3729138 w 7746582"/>
              <a:gd name="connsiteY13" fmla="*/ 1 h 5061961"/>
              <a:gd name="connsiteX0" fmla="*/ 3729138 w 7748607"/>
              <a:gd name="connsiteY0" fmla="*/ 1 h 5061961"/>
              <a:gd name="connsiteX1" fmla="*/ 6244743 w 7748607"/>
              <a:gd name="connsiteY1" fmla="*/ 504118 h 5061961"/>
              <a:gd name="connsiteX2" fmla="*/ 7698507 w 7748607"/>
              <a:gd name="connsiteY2" fmla="*/ 1893640 h 5061961"/>
              <a:gd name="connsiteX3" fmla="*/ 7009765 w 7748607"/>
              <a:gd name="connsiteY3" fmla="*/ 4240028 h 5061961"/>
              <a:gd name="connsiteX4" fmla="*/ 3357586 w 7748607"/>
              <a:gd name="connsiteY4" fmla="*/ 5060764 h 5061961"/>
              <a:gd name="connsiteX5" fmla="*/ 475382 w 7748607"/>
              <a:gd name="connsiteY5" fmla="*/ 4100663 h 5061961"/>
              <a:gd name="connsiteX6" fmla="*/ 471112 w 7748607"/>
              <a:gd name="connsiteY6" fmla="*/ 4094686 h 5061961"/>
              <a:gd name="connsiteX7" fmla="*/ 455368 w 7748607"/>
              <a:gd name="connsiteY7" fmla="*/ 4079438 h 5061961"/>
              <a:gd name="connsiteX8" fmla="*/ 26817 w 7748607"/>
              <a:gd name="connsiteY8" fmla="*/ 2902523 h 5061961"/>
              <a:gd name="connsiteX9" fmla="*/ 137080 w 7748607"/>
              <a:gd name="connsiteY9" fmla="*/ 2116479 h 5061961"/>
              <a:gd name="connsiteX10" fmla="*/ 885755 w 7748607"/>
              <a:gd name="connsiteY10" fmla="*/ 998674 h 5061961"/>
              <a:gd name="connsiteX11" fmla="*/ 811300 w 7748607"/>
              <a:gd name="connsiteY11" fmla="*/ 373158 h 5061961"/>
              <a:gd name="connsiteX12" fmla="*/ 1771759 w 7748607"/>
              <a:gd name="connsiteY12" fmla="*/ 499346 h 5061961"/>
              <a:gd name="connsiteX13" fmla="*/ 3729138 w 7748607"/>
              <a:gd name="connsiteY13" fmla="*/ 1 h 5061961"/>
              <a:gd name="connsiteX0" fmla="*/ 3729138 w 7741343"/>
              <a:gd name="connsiteY0" fmla="*/ 1 h 5061961"/>
              <a:gd name="connsiteX1" fmla="*/ 6244743 w 7741343"/>
              <a:gd name="connsiteY1" fmla="*/ 504118 h 5061961"/>
              <a:gd name="connsiteX2" fmla="*/ 7698507 w 7741343"/>
              <a:gd name="connsiteY2" fmla="*/ 1893640 h 5061961"/>
              <a:gd name="connsiteX3" fmla="*/ 7009765 w 7741343"/>
              <a:gd name="connsiteY3" fmla="*/ 4240028 h 5061961"/>
              <a:gd name="connsiteX4" fmla="*/ 3357586 w 7741343"/>
              <a:gd name="connsiteY4" fmla="*/ 5060764 h 5061961"/>
              <a:gd name="connsiteX5" fmla="*/ 475382 w 7741343"/>
              <a:gd name="connsiteY5" fmla="*/ 4100663 h 5061961"/>
              <a:gd name="connsiteX6" fmla="*/ 471112 w 7741343"/>
              <a:gd name="connsiteY6" fmla="*/ 4094686 h 5061961"/>
              <a:gd name="connsiteX7" fmla="*/ 455368 w 7741343"/>
              <a:gd name="connsiteY7" fmla="*/ 4079438 h 5061961"/>
              <a:gd name="connsiteX8" fmla="*/ 26817 w 7741343"/>
              <a:gd name="connsiteY8" fmla="*/ 2902523 h 5061961"/>
              <a:gd name="connsiteX9" fmla="*/ 137080 w 7741343"/>
              <a:gd name="connsiteY9" fmla="*/ 2116479 h 5061961"/>
              <a:gd name="connsiteX10" fmla="*/ 885755 w 7741343"/>
              <a:gd name="connsiteY10" fmla="*/ 998674 h 5061961"/>
              <a:gd name="connsiteX11" fmla="*/ 811300 w 7741343"/>
              <a:gd name="connsiteY11" fmla="*/ 373158 h 5061961"/>
              <a:gd name="connsiteX12" fmla="*/ 1771759 w 7741343"/>
              <a:gd name="connsiteY12" fmla="*/ 499346 h 5061961"/>
              <a:gd name="connsiteX13" fmla="*/ 3729138 w 7741343"/>
              <a:gd name="connsiteY13" fmla="*/ 1 h 5061961"/>
              <a:gd name="connsiteX0" fmla="*/ 3729138 w 7741193"/>
              <a:gd name="connsiteY0" fmla="*/ 1 h 5061961"/>
              <a:gd name="connsiteX1" fmla="*/ 6323144 w 7741193"/>
              <a:gd name="connsiteY1" fmla="*/ 313740 h 5061961"/>
              <a:gd name="connsiteX2" fmla="*/ 7698507 w 7741193"/>
              <a:gd name="connsiteY2" fmla="*/ 1893640 h 5061961"/>
              <a:gd name="connsiteX3" fmla="*/ 7009765 w 7741193"/>
              <a:gd name="connsiteY3" fmla="*/ 4240028 h 5061961"/>
              <a:gd name="connsiteX4" fmla="*/ 3357586 w 7741193"/>
              <a:gd name="connsiteY4" fmla="*/ 5060764 h 5061961"/>
              <a:gd name="connsiteX5" fmla="*/ 475382 w 7741193"/>
              <a:gd name="connsiteY5" fmla="*/ 4100663 h 5061961"/>
              <a:gd name="connsiteX6" fmla="*/ 471112 w 7741193"/>
              <a:gd name="connsiteY6" fmla="*/ 4094686 h 5061961"/>
              <a:gd name="connsiteX7" fmla="*/ 455368 w 7741193"/>
              <a:gd name="connsiteY7" fmla="*/ 4079438 h 5061961"/>
              <a:gd name="connsiteX8" fmla="*/ 26817 w 7741193"/>
              <a:gd name="connsiteY8" fmla="*/ 2902523 h 5061961"/>
              <a:gd name="connsiteX9" fmla="*/ 137080 w 7741193"/>
              <a:gd name="connsiteY9" fmla="*/ 2116479 h 5061961"/>
              <a:gd name="connsiteX10" fmla="*/ 885755 w 7741193"/>
              <a:gd name="connsiteY10" fmla="*/ 998674 h 5061961"/>
              <a:gd name="connsiteX11" fmla="*/ 811300 w 7741193"/>
              <a:gd name="connsiteY11" fmla="*/ 373158 h 5061961"/>
              <a:gd name="connsiteX12" fmla="*/ 1771759 w 7741193"/>
              <a:gd name="connsiteY12" fmla="*/ 499346 h 5061961"/>
              <a:gd name="connsiteX13" fmla="*/ 3729138 w 7741193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2383 w 7742464"/>
              <a:gd name="connsiteY6" fmla="*/ 4094686 h 5061961"/>
              <a:gd name="connsiteX7" fmla="*/ 473817 w 7742464"/>
              <a:gd name="connsiteY7" fmla="*/ 4387149 h 5061961"/>
              <a:gd name="connsiteX8" fmla="*/ 28088 w 7742464"/>
              <a:gd name="connsiteY8" fmla="*/ 2902523 h 5061961"/>
              <a:gd name="connsiteX9" fmla="*/ 138351 w 7742464"/>
              <a:gd name="connsiteY9" fmla="*/ 2116479 h 5061961"/>
              <a:gd name="connsiteX10" fmla="*/ 887026 w 7742464"/>
              <a:gd name="connsiteY10" fmla="*/ 998674 h 5061961"/>
              <a:gd name="connsiteX11" fmla="*/ 812571 w 7742464"/>
              <a:gd name="connsiteY11" fmla="*/ 373158 h 5061961"/>
              <a:gd name="connsiteX12" fmla="*/ 1773030 w 7742464"/>
              <a:gd name="connsiteY12" fmla="*/ 499346 h 5061961"/>
              <a:gd name="connsiteX13" fmla="*/ 3730409 w 7742464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3817 w 7742464"/>
              <a:gd name="connsiteY6" fmla="*/ 4387149 h 5061961"/>
              <a:gd name="connsiteX7" fmla="*/ 28088 w 7742464"/>
              <a:gd name="connsiteY7" fmla="*/ 2902523 h 5061961"/>
              <a:gd name="connsiteX8" fmla="*/ 138351 w 7742464"/>
              <a:gd name="connsiteY8" fmla="*/ 2116479 h 5061961"/>
              <a:gd name="connsiteX9" fmla="*/ 887026 w 7742464"/>
              <a:gd name="connsiteY9" fmla="*/ 998674 h 5061961"/>
              <a:gd name="connsiteX10" fmla="*/ 812571 w 7742464"/>
              <a:gd name="connsiteY10" fmla="*/ 373158 h 5061961"/>
              <a:gd name="connsiteX11" fmla="*/ 1773030 w 7742464"/>
              <a:gd name="connsiteY11" fmla="*/ 499346 h 5061961"/>
              <a:gd name="connsiteX12" fmla="*/ 3730409 w 7742464"/>
              <a:gd name="connsiteY12" fmla="*/ 1 h 5061961"/>
              <a:gd name="connsiteX0" fmla="*/ 3730409 w 7742464"/>
              <a:gd name="connsiteY0" fmla="*/ 1 h 5062019"/>
              <a:gd name="connsiteX1" fmla="*/ 6324415 w 7742464"/>
              <a:gd name="connsiteY1" fmla="*/ 313740 h 5062019"/>
              <a:gd name="connsiteX2" fmla="*/ 7699778 w 7742464"/>
              <a:gd name="connsiteY2" fmla="*/ 1893640 h 5062019"/>
              <a:gd name="connsiteX3" fmla="*/ 7011036 w 7742464"/>
              <a:gd name="connsiteY3" fmla="*/ 4240028 h 5062019"/>
              <a:gd name="connsiteX4" fmla="*/ 3358857 w 7742464"/>
              <a:gd name="connsiteY4" fmla="*/ 5060764 h 5062019"/>
              <a:gd name="connsiteX5" fmla="*/ 473817 w 7742464"/>
              <a:gd name="connsiteY5" fmla="*/ 4387149 h 5062019"/>
              <a:gd name="connsiteX6" fmla="*/ 28088 w 7742464"/>
              <a:gd name="connsiteY6" fmla="*/ 2902523 h 5062019"/>
              <a:gd name="connsiteX7" fmla="*/ 138351 w 7742464"/>
              <a:gd name="connsiteY7" fmla="*/ 2116479 h 5062019"/>
              <a:gd name="connsiteX8" fmla="*/ 887026 w 7742464"/>
              <a:gd name="connsiteY8" fmla="*/ 998674 h 5062019"/>
              <a:gd name="connsiteX9" fmla="*/ 812571 w 7742464"/>
              <a:gd name="connsiteY9" fmla="*/ 373158 h 5062019"/>
              <a:gd name="connsiteX10" fmla="*/ 1773030 w 7742464"/>
              <a:gd name="connsiteY10" fmla="*/ 499346 h 5062019"/>
              <a:gd name="connsiteX11" fmla="*/ 3730409 w 7742464"/>
              <a:gd name="connsiteY11" fmla="*/ 1 h 5062019"/>
              <a:gd name="connsiteX0" fmla="*/ 3736775 w 7748830"/>
              <a:gd name="connsiteY0" fmla="*/ 1 h 5084826"/>
              <a:gd name="connsiteX1" fmla="*/ 6330781 w 7748830"/>
              <a:gd name="connsiteY1" fmla="*/ 313740 h 5084826"/>
              <a:gd name="connsiteX2" fmla="*/ 7706144 w 7748830"/>
              <a:gd name="connsiteY2" fmla="*/ 1893640 h 5084826"/>
              <a:gd name="connsiteX3" fmla="*/ 7017402 w 7748830"/>
              <a:gd name="connsiteY3" fmla="*/ 4240028 h 5084826"/>
              <a:gd name="connsiteX4" fmla="*/ 3365223 w 7748830"/>
              <a:gd name="connsiteY4" fmla="*/ 5060764 h 5084826"/>
              <a:gd name="connsiteX5" fmla="*/ 566153 w 7748830"/>
              <a:gd name="connsiteY5" fmla="*/ 4685337 h 5084826"/>
              <a:gd name="connsiteX6" fmla="*/ 34454 w 7748830"/>
              <a:gd name="connsiteY6" fmla="*/ 2902523 h 5084826"/>
              <a:gd name="connsiteX7" fmla="*/ 144717 w 7748830"/>
              <a:gd name="connsiteY7" fmla="*/ 2116479 h 5084826"/>
              <a:gd name="connsiteX8" fmla="*/ 893392 w 7748830"/>
              <a:gd name="connsiteY8" fmla="*/ 998674 h 5084826"/>
              <a:gd name="connsiteX9" fmla="*/ 818937 w 7748830"/>
              <a:gd name="connsiteY9" fmla="*/ 373158 h 5084826"/>
              <a:gd name="connsiteX10" fmla="*/ 1779396 w 7748830"/>
              <a:gd name="connsiteY10" fmla="*/ 499346 h 5084826"/>
              <a:gd name="connsiteX11" fmla="*/ 3736775 w 7748830"/>
              <a:gd name="connsiteY11" fmla="*/ 1 h 5084826"/>
              <a:gd name="connsiteX0" fmla="*/ 3626592 w 7638647"/>
              <a:gd name="connsiteY0" fmla="*/ 1 h 5105505"/>
              <a:gd name="connsiteX1" fmla="*/ 6220598 w 7638647"/>
              <a:gd name="connsiteY1" fmla="*/ 313740 h 5105505"/>
              <a:gd name="connsiteX2" fmla="*/ 7595961 w 7638647"/>
              <a:gd name="connsiteY2" fmla="*/ 1893640 h 5105505"/>
              <a:gd name="connsiteX3" fmla="*/ 6907219 w 7638647"/>
              <a:gd name="connsiteY3" fmla="*/ 4240028 h 5105505"/>
              <a:gd name="connsiteX4" fmla="*/ 3255040 w 7638647"/>
              <a:gd name="connsiteY4" fmla="*/ 5060764 h 5105505"/>
              <a:gd name="connsiteX5" fmla="*/ 455970 w 7638647"/>
              <a:gd name="connsiteY5" fmla="*/ 4685337 h 5105505"/>
              <a:gd name="connsiteX6" fmla="*/ 34534 w 7638647"/>
              <a:gd name="connsiteY6" fmla="*/ 2116479 h 5105505"/>
              <a:gd name="connsiteX7" fmla="*/ 783209 w 7638647"/>
              <a:gd name="connsiteY7" fmla="*/ 998674 h 5105505"/>
              <a:gd name="connsiteX8" fmla="*/ 708754 w 7638647"/>
              <a:gd name="connsiteY8" fmla="*/ 373158 h 5105505"/>
              <a:gd name="connsiteX9" fmla="*/ 1669213 w 7638647"/>
              <a:gd name="connsiteY9" fmla="*/ 499346 h 5105505"/>
              <a:gd name="connsiteX10" fmla="*/ 3626592 w 7638647"/>
              <a:gd name="connsiteY10" fmla="*/ 1 h 5105505"/>
              <a:gd name="connsiteX0" fmla="*/ 3603023 w 7615078"/>
              <a:gd name="connsiteY0" fmla="*/ 1 h 5124997"/>
              <a:gd name="connsiteX1" fmla="*/ 6197029 w 7615078"/>
              <a:gd name="connsiteY1" fmla="*/ 313740 h 5124997"/>
              <a:gd name="connsiteX2" fmla="*/ 7572392 w 7615078"/>
              <a:gd name="connsiteY2" fmla="*/ 1893640 h 5124997"/>
              <a:gd name="connsiteX3" fmla="*/ 6883650 w 7615078"/>
              <a:gd name="connsiteY3" fmla="*/ 4240028 h 5124997"/>
              <a:gd name="connsiteX4" fmla="*/ 3231471 w 7615078"/>
              <a:gd name="connsiteY4" fmla="*/ 5060764 h 5124997"/>
              <a:gd name="connsiteX5" fmla="*/ 633161 w 7615078"/>
              <a:gd name="connsiteY5" fmla="*/ 4739149 h 5124997"/>
              <a:gd name="connsiteX6" fmla="*/ 10965 w 7615078"/>
              <a:gd name="connsiteY6" fmla="*/ 2116479 h 5124997"/>
              <a:gd name="connsiteX7" fmla="*/ 759640 w 7615078"/>
              <a:gd name="connsiteY7" fmla="*/ 998674 h 5124997"/>
              <a:gd name="connsiteX8" fmla="*/ 685185 w 7615078"/>
              <a:gd name="connsiteY8" fmla="*/ 373158 h 5124997"/>
              <a:gd name="connsiteX9" fmla="*/ 1645644 w 7615078"/>
              <a:gd name="connsiteY9" fmla="*/ 499346 h 5124997"/>
              <a:gd name="connsiteX10" fmla="*/ 3603023 w 7615078"/>
              <a:gd name="connsiteY10" fmla="*/ 1 h 5124997"/>
              <a:gd name="connsiteX0" fmla="*/ 3604900 w 7616955"/>
              <a:gd name="connsiteY0" fmla="*/ 1 h 5156507"/>
              <a:gd name="connsiteX1" fmla="*/ 6198906 w 7616955"/>
              <a:gd name="connsiteY1" fmla="*/ 313740 h 5156507"/>
              <a:gd name="connsiteX2" fmla="*/ 7574269 w 7616955"/>
              <a:gd name="connsiteY2" fmla="*/ 1893640 h 5156507"/>
              <a:gd name="connsiteX3" fmla="*/ 6885527 w 7616955"/>
              <a:gd name="connsiteY3" fmla="*/ 4240028 h 5156507"/>
              <a:gd name="connsiteX4" fmla="*/ 3233348 w 7616955"/>
              <a:gd name="connsiteY4" fmla="*/ 5060764 h 5156507"/>
              <a:gd name="connsiteX5" fmla="*/ 600275 w 7616955"/>
              <a:gd name="connsiteY5" fmla="*/ 4809242 h 5156507"/>
              <a:gd name="connsiteX6" fmla="*/ 12842 w 7616955"/>
              <a:gd name="connsiteY6" fmla="*/ 2116479 h 5156507"/>
              <a:gd name="connsiteX7" fmla="*/ 761517 w 7616955"/>
              <a:gd name="connsiteY7" fmla="*/ 998674 h 5156507"/>
              <a:gd name="connsiteX8" fmla="*/ 687062 w 7616955"/>
              <a:gd name="connsiteY8" fmla="*/ 373158 h 5156507"/>
              <a:gd name="connsiteX9" fmla="*/ 1647521 w 7616955"/>
              <a:gd name="connsiteY9" fmla="*/ 499346 h 5156507"/>
              <a:gd name="connsiteX10" fmla="*/ 3604900 w 7616955"/>
              <a:gd name="connsiteY10" fmla="*/ 1 h 5156507"/>
              <a:gd name="connsiteX0" fmla="*/ 3605747 w 7617802"/>
              <a:gd name="connsiteY0" fmla="*/ 1 h 5103957"/>
              <a:gd name="connsiteX1" fmla="*/ 6199753 w 7617802"/>
              <a:gd name="connsiteY1" fmla="*/ 313740 h 5103957"/>
              <a:gd name="connsiteX2" fmla="*/ 7575116 w 7617802"/>
              <a:gd name="connsiteY2" fmla="*/ 1893640 h 5103957"/>
              <a:gd name="connsiteX3" fmla="*/ 6886374 w 7617802"/>
              <a:gd name="connsiteY3" fmla="*/ 4240028 h 5103957"/>
              <a:gd name="connsiteX4" fmla="*/ 3234195 w 7617802"/>
              <a:gd name="connsiteY4" fmla="*/ 5060764 h 5103957"/>
              <a:gd name="connsiteX5" fmla="*/ 588097 w 7617802"/>
              <a:gd name="connsiteY5" fmla="*/ 4680481 h 5103957"/>
              <a:gd name="connsiteX6" fmla="*/ 13689 w 7617802"/>
              <a:gd name="connsiteY6" fmla="*/ 2116479 h 5103957"/>
              <a:gd name="connsiteX7" fmla="*/ 762364 w 7617802"/>
              <a:gd name="connsiteY7" fmla="*/ 998674 h 5103957"/>
              <a:gd name="connsiteX8" fmla="*/ 687909 w 7617802"/>
              <a:gd name="connsiteY8" fmla="*/ 373158 h 5103957"/>
              <a:gd name="connsiteX9" fmla="*/ 1648368 w 7617802"/>
              <a:gd name="connsiteY9" fmla="*/ 499346 h 5103957"/>
              <a:gd name="connsiteX10" fmla="*/ 3605747 w 7617802"/>
              <a:gd name="connsiteY10" fmla="*/ 1 h 5103957"/>
              <a:gd name="connsiteX0" fmla="*/ 3603400 w 7615455"/>
              <a:gd name="connsiteY0" fmla="*/ 1 h 5103958"/>
              <a:gd name="connsiteX1" fmla="*/ 6197406 w 7615455"/>
              <a:gd name="connsiteY1" fmla="*/ 313740 h 5103958"/>
              <a:gd name="connsiteX2" fmla="*/ 7572769 w 7615455"/>
              <a:gd name="connsiteY2" fmla="*/ 1893640 h 5103958"/>
              <a:gd name="connsiteX3" fmla="*/ 6884027 w 7615455"/>
              <a:gd name="connsiteY3" fmla="*/ 4240028 h 5103958"/>
              <a:gd name="connsiteX4" fmla="*/ 3231848 w 7615455"/>
              <a:gd name="connsiteY4" fmla="*/ 5060764 h 5103958"/>
              <a:gd name="connsiteX5" fmla="*/ 585750 w 7615455"/>
              <a:gd name="connsiteY5" fmla="*/ 4680481 h 5103958"/>
              <a:gd name="connsiteX6" fmla="*/ 13865 w 7615455"/>
              <a:gd name="connsiteY6" fmla="*/ 2279334 h 5103958"/>
              <a:gd name="connsiteX7" fmla="*/ 760017 w 7615455"/>
              <a:gd name="connsiteY7" fmla="*/ 998674 h 5103958"/>
              <a:gd name="connsiteX8" fmla="*/ 685562 w 7615455"/>
              <a:gd name="connsiteY8" fmla="*/ 373158 h 5103958"/>
              <a:gd name="connsiteX9" fmla="*/ 1646021 w 7615455"/>
              <a:gd name="connsiteY9" fmla="*/ 499346 h 5103958"/>
              <a:gd name="connsiteX10" fmla="*/ 3603400 w 7615455"/>
              <a:gd name="connsiteY10" fmla="*/ 1 h 5103958"/>
              <a:gd name="connsiteX0" fmla="*/ 3603400 w 7554491"/>
              <a:gd name="connsiteY0" fmla="*/ 1 h 5103958"/>
              <a:gd name="connsiteX1" fmla="*/ 6197406 w 7554491"/>
              <a:gd name="connsiteY1" fmla="*/ 313740 h 5103958"/>
              <a:gd name="connsiteX2" fmla="*/ 7502348 w 7554491"/>
              <a:gd name="connsiteY2" fmla="*/ 1887069 h 5103958"/>
              <a:gd name="connsiteX3" fmla="*/ 6884027 w 7554491"/>
              <a:gd name="connsiteY3" fmla="*/ 4240028 h 5103958"/>
              <a:gd name="connsiteX4" fmla="*/ 3231848 w 7554491"/>
              <a:gd name="connsiteY4" fmla="*/ 5060764 h 5103958"/>
              <a:gd name="connsiteX5" fmla="*/ 585750 w 7554491"/>
              <a:gd name="connsiteY5" fmla="*/ 4680481 h 5103958"/>
              <a:gd name="connsiteX6" fmla="*/ 13865 w 7554491"/>
              <a:gd name="connsiteY6" fmla="*/ 2279334 h 5103958"/>
              <a:gd name="connsiteX7" fmla="*/ 760017 w 7554491"/>
              <a:gd name="connsiteY7" fmla="*/ 998674 h 5103958"/>
              <a:gd name="connsiteX8" fmla="*/ 685562 w 7554491"/>
              <a:gd name="connsiteY8" fmla="*/ 373158 h 5103958"/>
              <a:gd name="connsiteX9" fmla="*/ 1646021 w 7554491"/>
              <a:gd name="connsiteY9" fmla="*/ 499346 h 5103958"/>
              <a:gd name="connsiteX10" fmla="*/ 3603400 w 7554491"/>
              <a:gd name="connsiteY10" fmla="*/ 1 h 5103958"/>
              <a:gd name="connsiteX0" fmla="*/ 3603400 w 7546134"/>
              <a:gd name="connsiteY0" fmla="*/ 1 h 5103958"/>
              <a:gd name="connsiteX1" fmla="*/ 6197406 w 7546134"/>
              <a:gd name="connsiteY1" fmla="*/ 313740 h 5103958"/>
              <a:gd name="connsiteX2" fmla="*/ 7502348 w 7546134"/>
              <a:gd name="connsiteY2" fmla="*/ 1887069 h 5103958"/>
              <a:gd name="connsiteX3" fmla="*/ 6884027 w 7546134"/>
              <a:gd name="connsiteY3" fmla="*/ 4240028 h 5103958"/>
              <a:gd name="connsiteX4" fmla="*/ 3231848 w 7546134"/>
              <a:gd name="connsiteY4" fmla="*/ 5060764 h 5103958"/>
              <a:gd name="connsiteX5" fmla="*/ 585750 w 7546134"/>
              <a:gd name="connsiteY5" fmla="*/ 4680481 h 5103958"/>
              <a:gd name="connsiteX6" fmla="*/ 13865 w 7546134"/>
              <a:gd name="connsiteY6" fmla="*/ 2279334 h 5103958"/>
              <a:gd name="connsiteX7" fmla="*/ 760017 w 7546134"/>
              <a:gd name="connsiteY7" fmla="*/ 998674 h 5103958"/>
              <a:gd name="connsiteX8" fmla="*/ 685562 w 7546134"/>
              <a:gd name="connsiteY8" fmla="*/ 373158 h 5103958"/>
              <a:gd name="connsiteX9" fmla="*/ 1646021 w 7546134"/>
              <a:gd name="connsiteY9" fmla="*/ 499346 h 5103958"/>
              <a:gd name="connsiteX10" fmla="*/ 3603400 w 7546134"/>
              <a:gd name="connsiteY10" fmla="*/ 1 h 5103958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417783"/>
              <a:gd name="connsiteY0" fmla="*/ 31687 h 5135644"/>
              <a:gd name="connsiteX1" fmla="*/ 6197406 w 7417783"/>
              <a:gd name="connsiteY1" fmla="*/ 345426 h 5135644"/>
              <a:gd name="connsiteX2" fmla="*/ 7339607 w 7417783"/>
              <a:gd name="connsiteY2" fmla="*/ 1827041 h 5135644"/>
              <a:gd name="connsiteX3" fmla="*/ 6884027 w 7417783"/>
              <a:gd name="connsiteY3" fmla="*/ 4271714 h 5135644"/>
              <a:gd name="connsiteX4" fmla="*/ 3231848 w 7417783"/>
              <a:gd name="connsiteY4" fmla="*/ 5092450 h 5135644"/>
              <a:gd name="connsiteX5" fmla="*/ 585750 w 7417783"/>
              <a:gd name="connsiteY5" fmla="*/ 4712167 h 5135644"/>
              <a:gd name="connsiteX6" fmla="*/ 13865 w 7417783"/>
              <a:gd name="connsiteY6" fmla="*/ 2311020 h 5135644"/>
              <a:gd name="connsiteX7" fmla="*/ 760017 w 7417783"/>
              <a:gd name="connsiteY7" fmla="*/ 1030360 h 5135644"/>
              <a:gd name="connsiteX8" fmla="*/ 685562 w 7417783"/>
              <a:gd name="connsiteY8" fmla="*/ 404844 h 5135644"/>
              <a:gd name="connsiteX9" fmla="*/ 1646021 w 7417783"/>
              <a:gd name="connsiteY9" fmla="*/ 531032 h 5135644"/>
              <a:gd name="connsiteX10" fmla="*/ 3603400 w 7417783"/>
              <a:gd name="connsiteY10" fmla="*/ 31687 h 5135644"/>
              <a:gd name="connsiteX0" fmla="*/ 3603400 w 7374876"/>
              <a:gd name="connsiteY0" fmla="*/ 31687 h 5136334"/>
              <a:gd name="connsiteX1" fmla="*/ 6197406 w 7374876"/>
              <a:gd name="connsiteY1" fmla="*/ 345426 h 5136334"/>
              <a:gd name="connsiteX2" fmla="*/ 7339607 w 7374876"/>
              <a:gd name="connsiteY2" fmla="*/ 1827041 h 5136334"/>
              <a:gd name="connsiteX3" fmla="*/ 6715667 w 7374876"/>
              <a:gd name="connsiteY3" fmla="*/ 4262378 h 5136334"/>
              <a:gd name="connsiteX4" fmla="*/ 3231848 w 7374876"/>
              <a:gd name="connsiteY4" fmla="*/ 5092450 h 5136334"/>
              <a:gd name="connsiteX5" fmla="*/ 585750 w 7374876"/>
              <a:gd name="connsiteY5" fmla="*/ 4712167 h 5136334"/>
              <a:gd name="connsiteX6" fmla="*/ 13865 w 7374876"/>
              <a:gd name="connsiteY6" fmla="*/ 2311020 h 5136334"/>
              <a:gd name="connsiteX7" fmla="*/ 760017 w 7374876"/>
              <a:gd name="connsiteY7" fmla="*/ 1030360 h 5136334"/>
              <a:gd name="connsiteX8" fmla="*/ 685562 w 7374876"/>
              <a:gd name="connsiteY8" fmla="*/ 404844 h 5136334"/>
              <a:gd name="connsiteX9" fmla="*/ 1646021 w 7374876"/>
              <a:gd name="connsiteY9" fmla="*/ 531032 h 5136334"/>
              <a:gd name="connsiteX10" fmla="*/ 3603400 w 7374876"/>
              <a:gd name="connsiteY10" fmla="*/ 31687 h 5136334"/>
              <a:gd name="connsiteX0" fmla="*/ 3603400 w 7366286"/>
              <a:gd name="connsiteY0" fmla="*/ 31687 h 5147961"/>
              <a:gd name="connsiteX1" fmla="*/ 6197406 w 7366286"/>
              <a:gd name="connsiteY1" fmla="*/ 345426 h 5147961"/>
              <a:gd name="connsiteX2" fmla="*/ 7339607 w 7366286"/>
              <a:gd name="connsiteY2" fmla="*/ 1827041 h 5147961"/>
              <a:gd name="connsiteX3" fmla="*/ 6671868 w 7366286"/>
              <a:gd name="connsiteY3" fmla="*/ 4105237 h 5147961"/>
              <a:gd name="connsiteX4" fmla="*/ 3231848 w 7366286"/>
              <a:gd name="connsiteY4" fmla="*/ 5092450 h 5147961"/>
              <a:gd name="connsiteX5" fmla="*/ 585750 w 7366286"/>
              <a:gd name="connsiteY5" fmla="*/ 4712167 h 5147961"/>
              <a:gd name="connsiteX6" fmla="*/ 13865 w 7366286"/>
              <a:gd name="connsiteY6" fmla="*/ 2311020 h 5147961"/>
              <a:gd name="connsiteX7" fmla="*/ 760017 w 7366286"/>
              <a:gd name="connsiteY7" fmla="*/ 1030360 h 5147961"/>
              <a:gd name="connsiteX8" fmla="*/ 685562 w 7366286"/>
              <a:gd name="connsiteY8" fmla="*/ 404844 h 5147961"/>
              <a:gd name="connsiteX9" fmla="*/ 1646021 w 7366286"/>
              <a:gd name="connsiteY9" fmla="*/ 531032 h 5147961"/>
              <a:gd name="connsiteX10" fmla="*/ 3603400 w 7366286"/>
              <a:gd name="connsiteY10" fmla="*/ 31687 h 5147961"/>
              <a:gd name="connsiteX0" fmla="*/ 3603400 w 7359988"/>
              <a:gd name="connsiteY0" fmla="*/ 31687 h 5146347"/>
              <a:gd name="connsiteX1" fmla="*/ 6197406 w 7359988"/>
              <a:gd name="connsiteY1" fmla="*/ 345426 h 5146347"/>
              <a:gd name="connsiteX2" fmla="*/ 7339607 w 7359988"/>
              <a:gd name="connsiteY2" fmla="*/ 1827041 h 5146347"/>
              <a:gd name="connsiteX3" fmla="*/ 6632220 w 7359988"/>
              <a:gd name="connsiteY3" fmla="*/ 4127047 h 5146347"/>
              <a:gd name="connsiteX4" fmla="*/ 3231848 w 7359988"/>
              <a:gd name="connsiteY4" fmla="*/ 5092450 h 5146347"/>
              <a:gd name="connsiteX5" fmla="*/ 585750 w 7359988"/>
              <a:gd name="connsiteY5" fmla="*/ 4712167 h 5146347"/>
              <a:gd name="connsiteX6" fmla="*/ 13865 w 7359988"/>
              <a:gd name="connsiteY6" fmla="*/ 2311020 h 5146347"/>
              <a:gd name="connsiteX7" fmla="*/ 760017 w 7359988"/>
              <a:gd name="connsiteY7" fmla="*/ 1030360 h 5146347"/>
              <a:gd name="connsiteX8" fmla="*/ 685562 w 7359988"/>
              <a:gd name="connsiteY8" fmla="*/ 404844 h 5146347"/>
              <a:gd name="connsiteX9" fmla="*/ 1646021 w 7359988"/>
              <a:gd name="connsiteY9" fmla="*/ 531032 h 5146347"/>
              <a:gd name="connsiteX10" fmla="*/ 3603400 w 7359988"/>
              <a:gd name="connsiteY10" fmla="*/ 31687 h 5146347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5562 w 7283289"/>
              <a:gd name="connsiteY8" fmla="*/ 404747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29414 w 7283289"/>
              <a:gd name="connsiteY7" fmla="*/ 109792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194149"/>
              <a:gd name="connsiteY0" fmla="*/ 31938 h 5146598"/>
              <a:gd name="connsiteX1" fmla="*/ 6197406 w 7194149"/>
              <a:gd name="connsiteY1" fmla="*/ 345677 h 5146598"/>
              <a:gd name="connsiteX2" fmla="*/ 7150714 w 7194149"/>
              <a:gd name="connsiteY2" fmla="*/ 1839431 h 5146598"/>
              <a:gd name="connsiteX3" fmla="*/ 6632220 w 7194149"/>
              <a:gd name="connsiteY3" fmla="*/ 4127298 h 5146598"/>
              <a:gd name="connsiteX4" fmla="*/ 3231848 w 7194149"/>
              <a:gd name="connsiteY4" fmla="*/ 5092701 h 5146598"/>
              <a:gd name="connsiteX5" fmla="*/ 585750 w 7194149"/>
              <a:gd name="connsiteY5" fmla="*/ 4712418 h 5146598"/>
              <a:gd name="connsiteX6" fmla="*/ 13865 w 7194149"/>
              <a:gd name="connsiteY6" fmla="*/ 2311271 h 5146598"/>
              <a:gd name="connsiteX7" fmla="*/ 729414 w 7194149"/>
              <a:gd name="connsiteY7" fmla="*/ 1098271 h 5146598"/>
              <a:gd name="connsiteX8" fmla="*/ 680359 w 7194149"/>
              <a:gd name="connsiteY8" fmla="*/ 292989 h 5146598"/>
              <a:gd name="connsiteX9" fmla="*/ 1646021 w 7194149"/>
              <a:gd name="connsiteY9" fmla="*/ 531283 h 5146598"/>
              <a:gd name="connsiteX10" fmla="*/ 3603400 w 7194149"/>
              <a:gd name="connsiteY10" fmla="*/ 31938 h 5146598"/>
              <a:gd name="connsiteX0" fmla="*/ 3603400 w 7107447"/>
              <a:gd name="connsiteY0" fmla="*/ 32329 h 5146989"/>
              <a:gd name="connsiteX1" fmla="*/ 6197406 w 7107447"/>
              <a:gd name="connsiteY1" fmla="*/ 346068 h 5146989"/>
              <a:gd name="connsiteX2" fmla="*/ 7035528 w 7107447"/>
              <a:gd name="connsiteY2" fmla="*/ 1858310 h 5146989"/>
              <a:gd name="connsiteX3" fmla="*/ 6632220 w 7107447"/>
              <a:gd name="connsiteY3" fmla="*/ 4127689 h 5146989"/>
              <a:gd name="connsiteX4" fmla="*/ 3231848 w 7107447"/>
              <a:gd name="connsiteY4" fmla="*/ 5093092 h 5146989"/>
              <a:gd name="connsiteX5" fmla="*/ 585750 w 7107447"/>
              <a:gd name="connsiteY5" fmla="*/ 4712809 h 5146989"/>
              <a:gd name="connsiteX6" fmla="*/ 13865 w 7107447"/>
              <a:gd name="connsiteY6" fmla="*/ 2311662 h 5146989"/>
              <a:gd name="connsiteX7" fmla="*/ 729414 w 7107447"/>
              <a:gd name="connsiteY7" fmla="*/ 1098662 h 5146989"/>
              <a:gd name="connsiteX8" fmla="*/ 680359 w 7107447"/>
              <a:gd name="connsiteY8" fmla="*/ 293380 h 5146989"/>
              <a:gd name="connsiteX9" fmla="*/ 1646021 w 7107447"/>
              <a:gd name="connsiteY9" fmla="*/ 531674 h 5146989"/>
              <a:gd name="connsiteX10" fmla="*/ 3603400 w 7107447"/>
              <a:gd name="connsiteY10" fmla="*/ 32329 h 5146989"/>
              <a:gd name="connsiteX0" fmla="*/ 3603400 w 7107447"/>
              <a:gd name="connsiteY0" fmla="*/ 31042 h 5145702"/>
              <a:gd name="connsiteX1" fmla="*/ 6197406 w 7107447"/>
              <a:gd name="connsiteY1" fmla="*/ 344781 h 5145702"/>
              <a:gd name="connsiteX2" fmla="*/ 7035528 w 7107447"/>
              <a:gd name="connsiteY2" fmla="*/ 1857023 h 5145702"/>
              <a:gd name="connsiteX3" fmla="*/ 6632220 w 7107447"/>
              <a:gd name="connsiteY3" fmla="*/ 4126402 h 5145702"/>
              <a:gd name="connsiteX4" fmla="*/ 3231848 w 7107447"/>
              <a:gd name="connsiteY4" fmla="*/ 5091805 h 5145702"/>
              <a:gd name="connsiteX5" fmla="*/ 585750 w 7107447"/>
              <a:gd name="connsiteY5" fmla="*/ 4711522 h 5145702"/>
              <a:gd name="connsiteX6" fmla="*/ 13865 w 7107447"/>
              <a:gd name="connsiteY6" fmla="*/ 2310375 h 5145702"/>
              <a:gd name="connsiteX7" fmla="*/ 729414 w 7107447"/>
              <a:gd name="connsiteY7" fmla="*/ 1097375 h 5145702"/>
              <a:gd name="connsiteX8" fmla="*/ 680359 w 7107447"/>
              <a:gd name="connsiteY8" fmla="*/ 292093 h 5145702"/>
              <a:gd name="connsiteX9" fmla="*/ 1646021 w 7107447"/>
              <a:gd name="connsiteY9" fmla="*/ 530387 h 5145702"/>
              <a:gd name="connsiteX10" fmla="*/ 3603400 w 7107447"/>
              <a:gd name="connsiteY10" fmla="*/ 31042 h 5145702"/>
              <a:gd name="connsiteX0" fmla="*/ 3603400 w 7125591"/>
              <a:gd name="connsiteY0" fmla="*/ 31042 h 5145702"/>
              <a:gd name="connsiteX1" fmla="*/ 6197406 w 7125591"/>
              <a:gd name="connsiteY1" fmla="*/ 344781 h 5145702"/>
              <a:gd name="connsiteX2" fmla="*/ 7035528 w 7125591"/>
              <a:gd name="connsiteY2" fmla="*/ 1857023 h 5145702"/>
              <a:gd name="connsiteX3" fmla="*/ 6632220 w 7125591"/>
              <a:gd name="connsiteY3" fmla="*/ 4126402 h 5145702"/>
              <a:gd name="connsiteX4" fmla="*/ 3231848 w 7125591"/>
              <a:gd name="connsiteY4" fmla="*/ 5091805 h 5145702"/>
              <a:gd name="connsiteX5" fmla="*/ 585750 w 7125591"/>
              <a:gd name="connsiteY5" fmla="*/ 4711522 h 5145702"/>
              <a:gd name="connsiteX6" fmla="*/ 13865 w 7125591"/>
              <a:gd name="connsiteY6" fmla="*/ 2310375 h 5145702"/>
              <a:gd name="connsiteX7" fmla="*/ 729414 w 7125591"/>
              <a:gd name="connsiteY7" fmla="*/ 1097375 h 5145702"/>
              <a:gd name="connsiteX8" fmla="*/ 680359 w 7125591"/>
              <a:gd name="connsiteY8" fmla="*/ 292093 h 5145702"/>
              <a:gd name="connsiteX9" fmla="*/ 1646021 w 7125591"/>
              <a:gd name="connsiteY9" fmla="*/ 530387 h 5145702"/>
              <a:gd name="connsiteX10" fmla="*/ 3603400 w 7125591"/>
              <a:gd name="connsiteY10" fmla="*/ 31042 h 5145702"/>
              <a:gd name="connsiteX0" fmla="*/ 3603400 w 7073245"/>
              <a:gd name="connsiteY0" fmla="*/ 31042 h 5143141"/>
              <a:gd name="connsiteX1" fmla="*/ 6197406 w 7073245"/>
              <a:gd name="connsiteY1" fmla="*/ 344781 h 5143141"/>
              <a:gd name="connsiteX2" fmla="*/ 7035528 w 7073245"/>
              <a:gd name="connsiteY2" fmla="*/ 1857023 h 5143141"/>
              <a:gd name="connsiteX3" fmla="*/ 6538881 w 7073245"/>
              <a:gd name="connsiteY3" fmla="*/ 4160999 h 5143141"/>
              <a:gd name="connsiteX4" fmla="*/ 3231848 w 7073245"/>
              <a:gd name="connsiteY4" fmla="*/ 5091805 h 5143141"/>
              <a:gd name="connsiteX5" fmla="*/ 585750 w 7073245"/>
              <a:gd name="connsiteY5" fmla="*/ 4711522 h 5143141"/>
              <a:gd name="connsiteX6" fmla="*/ 13865 w 7073245"/>
              <a:gd name="connsiteY6" fmla="*/ 2310375 h 5143141"/>
              <a:gd name="connsiteX7" fmla="*/ 729414 w 7073245"/>
              <a:gd name="connsiteY7" fmla="*/ 1097375 h 5143141"/>
              <a:gd name="connsiteX8" fmla="*/ 680359 w 7073245"/>
              <a:gd name="connsiteY8" fmla="*/ 292093 h 5143141"/>
              <a:gd name="connsiteX9" fmla="*/ 1646021 w 7073245"/>
              <a:gd name="connsiteY9" fmla="*/ 530387 h 5143141"/>
              <a:gd name="connsiteX10" fmla="*/ 3603400 w 7073245"/>
              <a:gd name="connsiteY10" fmla="*/ 31042 h 5143141"/>
              <a:gd name="connsiteX0" fmla="*/ 3603400 w 7074446"/>
              <a:gd name="connsiteY0" fmla="*/ 31042 h 5143143"/>
              <a:gd name="connsiteX1" fmla="*/ 6197406 w 7074446"/>
              <a:gd name="connsiteY1" fmla="*/ 344781 h 5143143"/>
              <a:gd name="connsiteX2" fmla="*/ 7035528 w 7074446"/>
              <a:gd name="connsiteY2" fmla="*/ 1857023 h 5143143"/>
              <a:gd name="connsiteX3" fmla="*/ 6538881 w 7074446"/>
              <a:gd name="connsiteY3" fmla="*/ 4160999 h 5143143"/>
              <a:gd name="connsiteX4" fmla="*/ 3231848 w 7074446"/>
              <a:gd name="connsiteY4" fmla="*/ 5091805 h 5143143"/>
              <a:gd name="connsiteX5" fmla="*/ 585750 w 7074446"/>
              <a:gd name="connsiteY5" fmla="*/ 4711522 h 5143143"/>
              <a:gd name="connsiteX6" fmla="*/ 13865 w 7074446"/>
              <a:gd name="connsiteY6" fmla="*/ 2310375 h 5143143"/>
              <a:gd name="connsiteX7" fmla="*/ 729414 w 7074446"/>
              <a:gd name="connsiteY7" fmla="*/ 1097375 h 5143143"/>
              <a:gd name="connsiteX8" fmla="*/ 680359 w 7074446"/>
              <a:gd name="connsiteY8" fmla="*/ 292093 h 5143143"/>
              <a:gd name="connsiteX9" fmla="*/ 1646021 w 7074446"/>
              <a:gd name="connsiteY9" fmla="*/ 530387 h 5143143"/>
              <a:gd name="connsiteX10" fmla="*/ 3603400 w 7074446"/>
              <a:gd name="connsiteY10" fmla="*/ 31042 h 514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74446" h="5143143">
                <a:moveTo>
                  <a:pt x="3603400" y="31042"/>
                </a:moveTo>
                <a:cubicBezTo>
                  <a:pt x="4423310" y="-60071"/>
                  <a:pt x="5805207" y="50824"/>
                  <a:pt x="6197406" y="344781"/>
                </a:cubicBezTo>
                <a:cubicBezTo>
                  <a:pt x="6589605" y="638738"/>
                  <a:pt x="6975905" y="1162571"/>
                  <a:pt x="7035528" y="1857023"/>
                </a:cubicBezTo>
                <a:cubicBezTo>
                  <a:pt x="7095151" y="2551475"/>
                  <a:pt x="7172828" y="3621869"/>
                  <a:pt x="6538881" y="4160999"/>
                </a:cubicBezTo>
                <a:cubicBezTo>
                  <a:pt x="5904934" y="4700129"/>
                  <a:pt x="4224036" y="5000051"/>
                  <a:pt x="3231848" y="5091805"/>
                </a:cubicBezTo>
                <a:cubicBezTo>
                  <a:pt x="2239660" y="5183559"/>
                  <a:pt x="1122501" y="5202236"/>
                  <a:pt x="585750" y="4711522"/>
                </a:cubicBezTo>
                <a:cubicBezTo>
                  <a:pt x="48999" y="4220808"/>
                  <a:pt x="-40675" y="2924819"/>
                  <a:pt x="13865" y="2310375"/>
                </a:cubicBezTo>
                <a:cubicBezTo>
                  <a:pt x="89808" y="1928283"/>
                  <a:pt x="260371" y="1568831"/>
                  <a:pt x="729414" y="1097375"/>
                </a:cubicBezTo>
                <a:cubicBezTo>
                  <a:pt x="886296" y="876105"/>
                  <a:pt x="680359" y="292093"/>
                  <a:pt x="680359" y="292093"/>
                </a:cubicBezTo>
                <a:cubicBezTo>
                  <a:pt x="749285" y="267826"/>
                  <a:pt x="1158848" y="573895"/>
                  <a:pt x="1646021" y="530387"/>
                </a:cubicBezTo>
                <a:cubicBezTo>
                  <a:pt x="2133194" y="486879"/>
                  <a:pt x="2879806" y="108819"/>
                  <a:pt x="3603400" y="3104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CDF11-A987-4D32-A572-C3981AB8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875" y="1046018"/>
            <a:ext cx="5331490" cy="1683147"/>
          </a:xfrm>
        </p:spPr>
        <p:txBody>
          <a:bodyPr>
            <a:normAutofit/>
          </a:bodyPr>
          <a:lstStyle/>
          <a:p>
            <a:pPr algn="ctr"/>
            <a:r>
              <a:rPr lang="en-US"/>
              <a:t>Cats on the go!!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480C-809E-4EB3-A4F2-73E66055D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891" y="3474294"/>
            <a:ext cx="3670501" cy="294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Mobile View Capability</a:t>
            </a:r>
          </a:p>
          <a:p>
            <a:pPr lvl="2"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B8F9C3-40F8-4475-9C6B-C8ADD8CC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21" r="34147"/>
          <a:stretch/>
        </p:blipFill>
        <p:spPr>
          <a:xfrm>
            <a:off x="9960145" y="3391275"/>
            <a:ext cx="1871792" cy="1881956"/>
          </a:xfrm>
          <a:custGeom>
            <a:avLst/>
            <a:gdLst/>
            <a:ahLst/>
            <a:cxnLst/>
            <a:rect l="l" t="t" r="r" b="b"/>
            <a:pathLst>
              <a:path w="1871792" h="1881956">
                <a:moveTo>
                  <a:pt x="877135" y="164"/>
                </a:moveTo>
                <a:cubicBezTo>
                  <a:pt x="1558745" y="-9620"/>
                  <a:pt x="1871792" y="421365"/>
                  <a:pt x="1871792" y="940942"/>
                </a:cubicBezTo>
                <a:cubicBezTo>
                  <a:pt x="1871792" y="1773602"/>
                  <a:pt x="1262661" y="1871937"/>
                  <a:pt x="951156" y="1881721"/>
                </a:cubicBezTo>
                <a:cubicBezTo>
                  <a:pt x="639650" y="1891505"/>
                  <a:pt x="33603" y="1596969"/>
                  <a:pt x="2761" y="999645"/>
                </a:cubicBezTo>
                <a:cubicBezTo>
                  <a:pt x="-28081" y="402322"/>
                  <a:pt x="195525" y="9948"/>
                  <a:pt x="877135" y="164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DE783A-5990-4FBC-B78E-709A9A07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486" flipH="1" flipV="1">
            <a:off x="4962007" y="600598"/>
            <a:ext cx="6373447" cy="2518858"/>
          </a:xfrm>
          <a:custGeom>
            <a:avLst/>
            <a:gdLst>
              <a:gd name="connsiteX0" fmla="*/ 3702321 w 7745301"/>
              <a:gd name="connsiteY0" fmla="*/ 1 h 5116750"/>
              <a:gd name="connsiteX1" fmla="*/ 6217926 w 7745301"/>
              <a:gd name="connsiteY1" fmla="*/ 504118 h 5116750"/>
              <a:gd name="connsiteX2" fmla="*/ 7691963 w 7745301"/>
              <a:gd name="connsiteY2" fmla="*/ 1956116 h 5116750"/>
              <a:gd name="connsiteX3" fmla="*/ 7018768 w 7745301"/>
              <a:gd name="connsiteY3" fmla="*/ 4594118 h 5116750"/>
              <a:gd name="connsiteX4" fmla="*/ 3330769 w 7745301"/>
              <a:gd name="connsiteY4" fmla="*/ 5060764 h 5116750"/>
              <a:gd name="connsiteX5" fmla="*/ 448565 w 7745301"/>
              <a:gd name="connsiteY5" fmla="*/ 4100663 h 5116750"/>
              <a:gd name="connsiteX6" fmla="*/ 444295 w 7745301"/>
              <a:gd name="connsiteY6" fmla="*/ 4094686 h 5116750"/>
              <a:gd name="connsiteX7" fmla="*/ 428551 w 7745301"/>
              <a:gd name="connsiteY7" fmla="*/ 4079438 h 5116750"/>
              <a:gd name="connsiteX8" fmla="*/ 0 w 7745301"/>
              <a:gd name="connsiteY8" fmla="*/ 2902523 h 5116750"/>
              <a:gd name="connsiteX9" fmla="*/ 23926 w 7745301"/>
              <a:gd name="connsiteY9" fmla="*/ 2595143 h 5116750"/>
              <a:gd name="connsiteX10" fmla="*/ 78299 w 7745301"/>
              <a:gd name="connsiteY10" fmla="*/ 2368287 h 5116750"/>
              <a:gd name="connsiteX11" fmla="*/ 96408 w 7745301"/>
              <a:gd name="connsiteY11" fmla="*/ 2246138 h 5116750"/>
              <a:gd name="connsiteX12" fmla="*/ 858938 w 7745301"/>
              <a:gd name="connsiteY12" fmla="*/ 998674 h 5116750"/>
              <a:gd name="connsiteX13" fmla="*/ 784483 w 7745301"/>
              <a:gd name="connsiteY13" fmla="*/ 373158 h 5116750"/>
              <a:gd name="connsiteX14" fmla="*/ 1744942 w 7745301"/>
              <a:gd name="connsiteY14" fmla="*/ 499346 h 5116750"/>
              <a:gd name="connsiteX15" fmla="*/ 3702321 w 7745301"/>
              <a:gd name="connsiteY15" fmla="*/ 1 h 5116750"/>
              <a:gd name="connsiteX0" fmla="*/ 3718157 w 7761137"/>
              <a:gd name="connsiteY0" fmla="*/ 1 h 5116750"/>
              <a:gd name="connsiteX1" fmla="*/ 6233762 w 7761137"/>
              <a:gd name="connsiteY1" fmla="*/ 504118 h 5116750"/>
              <a:gd name="connsiteX2" fmla="*/ 7707799 w 7761137"/>
              <a:gd name="connsiteY2" fmla="*/ 1956116 h 5116750"/>
              <a:gd name="connsiteX3" fmla="*/ 7034604 w 7761137"/>
              <a:gd name="connsiteY3" fmla="*/ 4594118 h 5116750"/>
              <a:gd name="connsiteX4" fmla="*/ 3346605 w 7761137"/>
              <a:gd name="connsiteY4" fmla="*/ 5060764 h 5116750"/>
              <a:gd name="connsiteX5" fmla="*/ 464401 w 7761137"/>
              <a:gd name="connsiteY5" fmla="*/ 4100663 h 5116750"/>
              <a:gd name="connsiteX6" fmla="*/ 460131 w 7761137"/>
              <a:gd name="connsiteY6" fmla="*/ 4094686 h 5116750"/>
              <a:gd name="connsiteX7" fmla="*/ 444387 w 7761137"/>
              <a:gd name="connsiteY7" fmla="*/ 4079438 h 5116750"/>
              <a:gd name="connsiteX8" fmla="*/ 15836 w 7761137"/>
              <a:gd name="connsiteY8" fmla="*/ 2902523 h 5116750"/>
              <a:gd name="connsiteX9" fmla="*/ 94135 w 7761137"/>
              <a:gd name="connsiteY9" fmla="*/ 2368287 h 5116750"/>
              <a:gd name="connsiteX10" fmla="*/ 112244 w 7761137"/>
              <a:gd name="connsiteY10" fmla="*/ 2246138 h 5116750"/>
              <a:gd name="connsiteX11" fmla="*/ 874774 w 7761137"/>
              <a:gd name="connsiteY11" fmla="*/ 998674 h 5116750"/>
              <a:gd name="connsiteX12" fmla="*/ 800319 w 7761137"/>
              <a:gd name="connsiteY12" fmla="*/ 373158 h 5116750"/>
              <a:gd name="connsiteX13" fmla="*/ 1760778 w 7761137"/>
              <a:gd name="connsiteY13" fmla="*/ 499346 h 5116750"/>
              <a:gd name="connsiteX14" fmla="*/ 3718157 w 7761137"/>
              <a:gd name="connsiteY14" fmla="*/ 1 h 5116750"/>
              <a:gd name="connsiteX0" fmla="*/ 3733943 w 7776923"/>
              <a:gd name="connsiteY0" fmla="*/ 1 h 5116750"/>
              <a:gd name="connsiteX1" fmla="*/ 6249548 w 7776923"/>
              <a:gd name="connsiteY1" fmla="*/ 504118 h 5116750"/>
              <a:gd name="connsiteX2" fmla="*/ 7723585 w 7776923"/>
              <a:gd name="connsiteY2" fmla="*/ 1956116 h 5116750"/>
              <a:gd name="connsiteX3" fmla="*/ 7050390 w 7776923"/>
              <a:gd name="connsiteY3" fmla="*/ 4594118 h 5116750"/>
              <a:gd name="connsiteX4" fmla="*/ 3362391 w 7776923"/>
              <a:gd name="connsiteY4" fmla="*/ 5060764 h 5116750"/>
              <a:gd name="connsiteX5" fmla="*/ 480187 w 7776923"/>
              <a:gd name="connsiteY5" fmla="*/ 4100663 h 5116750"/>
              <a:gd name="connsiteX6" fmla="*/ 475917 w 7776923"/>
              <a:gd name="connsiteY6" fmla="*/ 4094686 h 5116750"/>
              <a:gd name="connsiteX7" fmla="*/ 460173 w 7776923"/>
              <a:gd name="connsiteY7" fmla="*/ 4079438 h 5116750"/>
              <a:gd name="connsiteX8" fmla="*/ 31622 w 7776923"/>
              <a:gd name="connsiteY8" fmla="*/ 2902523 h 5116750"/>
              <a:gd name="connsiteX9" fmla="*/ 128030 w 7776923"/>
              <a:gd name="connsiteY9" fmla="*/ 2246138 h 5116750"/>
              <a:gd name="connsiteX10" fmla="*/ 890560 w 7776923"/>
              <a:gd name="connsiteY10" fmla="*/ 998674 h 5116750"/>
              <a:gd name="connsiteX11" fmla="*/ 816105 w 7776923"/>
              <a:gd name="connsiteY11" fmla="*/ 373158 h 5116750"/>
              <a:gd name="connsiteX12" fmla="*/ 1776564 w 7776923"/>
              <a:gd name="connsiteY12" fmla="*/ 499346 h 5116750"/>
              <a:gd name="connsiteX13" fmla="*/ 3733943 w 7776923"/>
              <a:gd name="connsiteY13" fmla="*/ 1 h 5116750"/>
              <a:gd name="connsiteX0" fmla="*/ 3729138 w 7772118"/>
              <a:gd name="connsiteY0" fmla="*/ 1 h 5116750"/>
              <a:gd name="connsiteX1" fmla="*/ 6244743 w 7772118"/>
              <a:gd name="connsiteY1" fmla="*/ 504118 h 5116750"/>
              <a:gd name="connsiteX2" fmla="*/ 7718780 w 7772118"/>
              <a:gd name="connsiteY2" fmla="*/ 1956116 h 5116750"/>
              <a:gd name="connsiteX3" fmla="*/ 7045585 w 7772118"/>
              <a:gd name="connsiteY3" fmla="*/ 4594118 h 5116750"/>
              <a:gd name="connsiteX4" fmla="*/ 3357586 w 7772118"/>
              <a:gd name="connsiteY4" fmla="*/ 5060764 h 5116750"/>
              <a:gd name="connsiteX5" fmla="*/ 475382 w 7772118"/>
              <a:gd name="connsiteY5" fmla="*/ 4100663 h 5116750"/>
              <a:gd name="connsiteX6" fmla="*/ 471112 w 7772118"/>
              <a:gd name="connsiteY6" fmla="*/ 4094686 h 5116750"/>
              <a:gd name="connsiteX7" fmla="*/ 455368 w 7772118"/>
              <a:gd name="connsiteY7" fmla="*/ 4079438 h 5116750"/>
              <a:gd name="connsiteX8" fmla="*/ 26817 w 7772118"/>
              <a:gd name="connsiteY8" fmla="*/ 2902523 h 5116750"/>
              <a:gd name="connsiteX9" fmla="*/ 137080 w 7772118"/>
              <a:gd name="connsiteY9" fmla="*/ 2116479 h 5116750"/>
              <a:gd name="connsiteX10" fmla="*/ 885755 w 7772118"/>
              <a:gd name="connsiteY10" fmla="*/ 998674 h 5116750"/>
              <a:gd name="connsiteX11" fmla="*/ 811300 w 7772118"/>
              <a:gd name="connsiteY11" fmla="*/ 373158 h 5116750"/>
              <a:gd name="connsiteX12" fmla="*/ 1771759 w 7772118"/>
              <a:gd name="connsiteY12" fmla="*/ 499346 h 5116750"/>
              <a:gd name="connsiteX13" fmla="*/ 3729138 w 7772118"/>
              <a:gd name="connsiteY13" fmla="*/ 1 h 5116750"/>
              <a:gd name="connsiteX0" fmla="*/ 3729138 w 7772118"/>
              <a:gd name="connsiteY0" fmla="*/ 1 h 5096139"/>
              <a:gd name="connsiteX1" fmla="*/ 6244743 w 7772118"/>
              <a:gd name="connsiteY1" fmla="*/ 504118 h 5096139"/>
              <a:gd name="connsiteX2" fmla="*/ 7718780 w 7772118"/>
              <a:gd name="connsiteY2" fmla="*/ 1956116 h 5096139"/>
              <a:gd name="connsiteX3" fmla="*/ 7045585 w 7772118"/>
              <a:gd name="connsiteY3" fmla="*/ 4594118 h 5096139"/>
              <a:gd name="connsiteX4" fmla="*/ 3357586 w 7772118"/>
              <a:gd name="connsiteY4" fmla="*/ 5060764 h 5096139"/>
              <a:gd name="connsiteX5" fmla="*/ 475382 w 7772118"/>
              <a:gd name="connsiteY5" fmla="*/ 4100663 h 5096139"/>
              <a:gd name="connsiteX6" fmla="*/ 471112 w 7772118"/>
              <a:gd name="connsiteY6" fmla="*/ 4094686 h 5096139"/>
              <a:gd name="connsiteX7" fmla="*/ 455368 w 7772118"/>
              <a:gd name="connsiteY7" fmla="*/ 4079438 h 5096139"/>
              <a:gd name="connsiteX8" fmla="*/ 26817 w 7772118"/>
              <a:gd name="connsiteY8" fmla="*/ 2902523 h 5096139"/>
              <a:gd name="connsiteX9" fmla="*/ 137080 w 7772118"/>
              <a:gd name="connsiteY9" fmla="*/ 2116479 h 5096139"/>
              <a:gd name="connsiteX10" fmla="*/ 885755 w 7772118"/>
              <a:gd name="connsiteY10" fmla="*/ 998674 h 5096139"/>
              <a:gd name="connsiteX11" fmla="*/ 811300 w 7772118"/>
              <a:gd name="connsiteY11" fmla="*/ 373158 h 5096139"/>
              <a:gd name="connsiteX12" fmla="*/ 1771759 w 7772118"/>
              <a:gd name="connsiteY12" fmla="*/ 499346 h 5096139"/>
              <a:gd name="connsiteX13" fmla="*/ 3729138 w 7772118"/>
              <a:gd name="connsiteY13" fmla="*/ 1 h 5096139"/>
              <a:gd name="connsiteX0" fmla="*/ 3729138 w 7764503"/>
              <a:gd name="connsiteY0" fmla="*/ 1 h 5061926"/>
              <a:gd name="connsiteX1" fmla="*/ 6244743 w 7764503"/>
              <a:gd name="connsiteY1" fmla="*/ 504118 h 5061926"/>
              <a:gd name="connsiteX2" fmla="*/ 7718780 w 7764503"/>
              <a:gd name="connsiteY2" fmla="*/ 1956116 h 5061926"/>
              <a:gd name="connsiteX3" fmla="*/ 7009765 w 7764503"/>
              <a:gd name="connsiteY3" fmla="*/ 4240028 h 5061926"/>
              <a:gd name="connsiteX4" fmla="*/ 3357586 w 7764503"/>
              <a:gd name="connsiteY4" fmla="*/ 5060764 h 5061926"/>
              <a:gd name="connsiteX5" fmla="*/ 475382 w 7764503"/>
              <a:gd name="connsiteY5" fmla="*/ 4100663 h 5061926"/>
              <a:gd name="connsiteX6" fmla="*/ 471112 w 7764503"/>
              <a:gd name="connsiteY6" fmla="*/ 4094686 h 5061926"/>
              <a:gd name="connsiteX7" fmla="*/ 455368 w 7764503"/>
              <a:gd name="connsiteY7" fmla="*/ 4079438 h 5061926"/>
              <a:gd name="connsiteX8" fmla="*/ 26817 w 7764503"/>
              <a:gd name="connsiteY8" fmla="*/ 2902523 h 5061926"/>
              <a:gd name="connsiteX9" fmla="*/ 137080 w 7764503"/>
              <a:gd name="connsiteY9" fmla="*/ 2116479 h 5061926"/>
              <a:gd name="connsiteX10" fmla="*/ 885755 w 7764503"/>
              <a:gd name="connsiteY10" fmla="*/ 998674 h 5061926"/>
              <a:gd name="connsiteX11" fmla="*/ 811300 w 7764503"/>
              <a:gd name="connsiteY11" fmla="*/ 373158 h 5061926"/>
              <a:gd name="connsiteX12" fmla="*/ 1771759 w 7764503"/>
              <a:gd name="connsiteY12" fmla="*/ 499346 h 5061926"/>
              <a:gd name="connsiteX13" fmla="*/ 3729138 w 7764503"/>
              <a:gd name="connsiteY13" fmla="*/ 1 h 5061926"/>
              <a:gd name="connsiteX0" fmla="*/ 3729138 w 7746582"/>
              <a:gd name="connsiteY0" fmla="*/ 1 h 5061961"/>
              <a:gd name="connsiteX1" fmla="*/ 6244743 w 7746582"/>
              <a:gd name="connsiteY1" fmla="*/ 504118 h 5061961"/>
              <a:gd name="connsiteX2" fmla="*/ 7698507 w 7746582"/>
              <a:gd name="connsiteY2" fmla="*/ 1893640 h 5061961"/>
              <a:gd name="connsiteX3" fmla="*/ 7009765 w 7746582"/>
              <a:gd name="connsiteY3" fmla="*/ 4240028 h 5061961"/>
              <a:gd name="connsiteX4" fmla="*/ 3357586 w 7746582"/>
              <a:gd name="connsiteY4" fmla="*/ 5060764 h 5061961"/>
              <a:gd name="connsiteX5" fmla="*/ 475382 w 7746582"/>
              <a:gd name="connsiteY5" fmla="*/ 4100663 h 5061961"/>
              <a:gd name="connsiteX6" fmla="*/ 471112 w 7746582"/>
              <a:gd name="connsiteY6" fmla="*/ 4094686 h 5061961"/>
              <a:gd name="connsiteX7" fmla="*/ 455368 w 7746582"/>
              <a:gd name="connsiteY7" fmla="*/ 4079438 h 5061961"/>
              <a:gd name="connsiteX8" fmla="*/ 26817 w 7746582"/>
              <a:gd name="connsiteY8" fmla="*/ 2902523 h 5061961"/>
              <a:gd name="connsiteX9" fmla="*/ 137080 w 7746582"/>
              <a:gd name="connsiteY9" fmla="*/ 2116479 h 5061961"/>
              <a:gd name="connsiteX10" fmla="*/ 885755 w 7746582"/>
              <a:gd name="connsiteY10" fmla="*/ 998674 h 5061961"/>
              <a:gd name="connsiteX11" fmla="*/ 811300 w 7746582"/>
              <a:gd name="connsiteY11" fmla="*/ 373158 h 5061961"/>
              <a:gd name="connsiteX12" fmla="*/ 1771759 w 7746582"/>
              <a:gd name="connsiteY12" fmla="*/ 499346 h 5061961"/>
              <a:gd name="connsiteX13" fmla="*/ 3729138 w 7746582"/>
              <a:gd name="connsiteY13" fmla="*/ 1 h 5061961"/>
              <a:gd name="connsiteX0" fmla="*/ 3729138 w 7748607"/>
              <a:gd name="connsiteY0" fmla="*/ 1 h 5061961"/>
              <a:gd name="connsiteX1" fmla="*/ 6244743 w 7748607"/>
              <a:gd name="connsiteY1" fmla="*/ 504118 h 5061961"/>
              <a:gd name="connsiteX2" fmla="*/ 7698507 w 7748607"/>
              <a:gd name="connsiteY2" fmla="*/ 1893640 h 5061961"/>
              <a:gd name="connsiteX3" fmla="*/ 7009765 w 7748607"/>
              <a:gd name="connsiteY3" fmla="*/ 4240028 h 5061961"/>
              <a:gd name="connsiteX4" fmla="*/ 3357586 w 7748607"/>
              <a:gd name="connsiteY4" fmla="*/ 5060764 h 5061961"/>
              <a:gd name="connsiteX5" fmla="*/ 475382 w 7748607"/>
              <a:gd name="connsiteY5" fmla="*/ 4100663 h 5061961"/>
              <a:gd name="connsiteX6" fmla="*/ 471112 w 7748607"/>
              <a:gd name="connsiteY6" fmla="*/ 4094686 h 5061961"/>
              <a:gd name="connsiteX7" fmla="*/ 455368 w 7748607"/>
              <a:gd name="connsiteY7" fmla="*/ 4079438 h 5061961"/>
              <a:gd name="connsiteX8" fmla="*/ 26817 w 7748607"/>
              <a:gd name="connsiteY8" fmla="*/ 2902523 h 5061961"/>
              <a:gd name="connsiteX9" fmla="*/ 137080 w 7748607"/>
              <a:gd name="connsiteY9" fmla="*/ 2116479 h 5061961"/>
              <a:gd name="connsiteX10" fmla="*/ 885755 w 7748607"/>
              <a:gd name="connsiteY10" fmla="*/ 998674 h 5061961"/>
              <a:gd name="connsiteX11" fmla="*/ 811300 w 7748607"/>
              <a:gd name="connsiteY11" fmla="*/ 373158 h 5061961"/>
              <a:gd name="connsiteX12" fmla="*/ 1771759 w 7748607"/>
              <a:gd name="connsiteY12" fmla="*/ 499346 h 5061961"/>
              <a:gd name="connsiteX13" fmla="*/ 3729138 w 7748607"/>
              <a:gd name="connsiteY13" fmla="*/ 1 h 5061961"/>
              <a:gd name="connsiteX0" fmla="*/ 3729138 w 7741343"/>
              <a:gd name="connsiteY0" fmla="*/ 1 h 5061961"/>
              <a:gd name="connsiteX1" fmla="*/ 6244743 w 7741343"/>
              <a:gd name="connsiteY1" fmla="*/ 504118 h 5061961"/>
              <a:gd name="connsiteX2" fmla="*/ 7698507 w 7741343"/>
              <a:gd name="connsiteY2" fmla="*/ 1893640 h 5061961"/>
              <a:gd name="connsiteX3" fmla="*/ 7009765 w 7741343"/>
              <a:gd name="connsiteY3" fmla="*/ 4240028 h 5061961"/>
              <a:gd name="connsiteX4" fmla="*/ 3357586 w 7741343"/>
              <a:gd name="connsiteY4" fmla="*/ 5060764 h 5061961"/>
              <a:gd name="connsiteX5" fmla="*/ 475382 w 7741343"/>
              <a:gd name="connsiteY5" fmla="*/ 4100663 h 5061961"/>
              <a:gd name="connsiteX6" fmla="*/ 471112 w 7741343"/>
              <a:gd name="connsiteY6" fmla="*/ 4094686 h 5061961"/>
              <a:gd name="connsiteX7" fmla="*/ 455368 w 7741343"/>
              <a:gd name="connsiteY7" fmla="*/ 4079438 h 5061961"/>
              <a:gd name="connsiteX8" fmla="*/ 26817 w 7741343"/>
              <a:gd name="connsiteY8" fmla="*/ 2902523 h 5061961"/>
              <a:gd name="connsiteX9" fmla="*/ 137080 w 7741343"/>
              <a:gd name="connsiteY9" fmla="*/ 2116479 h 5061961"/>
              <a:gd name="connsiteX10" fmla="*/ 885755 w 7741343"/>
              <a:gd name="connsiteY10" fmla="*/ 998674 h 5061961"/>
              <a:gd name="connsiteX11" fmla="*/ 811300 w 7741343"/>
              <a:gd name="connsiteY11" fmla="*/ 373158 h 5061961"/>
              <a:gd name="connsiteX12" fmla="*/ 1771759 w 7741343"/>
              <a:gd name="connsiteY12" fmla="*/ 499346 h 5061961"/>
              <a:gd name="connsiteX13" fmla="*/ 3729138 w 7741343"/>
              <a:gd name="connsiteY13" fmla="*/ 1 h 5061961"/>
              <a:gd name="connsiteX0" fmla="*/ 3729138 w 7741193"/>
              <a:gd name="connsiteY0" fmla="*/ 1 h 5061961"/>
              <a:gd name="connsiteX1" fmla="*/ 6323144 w 7741193"/>
              <a:gd name="connsiteY1" fmla="*/ 313740 h 5061961"/>
              <a:gd name="connsiteX2" fmla="*/ 7698507 w 7741193"/>
              <a:gd name="connsiteY2" fmla="*/ 1893640 h 5061961"/>
              <a:gd name="connsiteX3" fmla="*/ 7009765 w 7741193"/>
              <a:gd name="connsiteY3" fmla="*/ 4240028 h 5061961"/>
              <a:gd name="connsiteX4" fmla="*/ 3357586 w 7741193"/>
              <a:gd name="connsiteY4" fmla="*/ 5060764 h 5061961"/>
              <a:gd name="connsiteX5" fmla="*/ 475382 w 7741193"/>
              <a:gd name="connsiteY5" fmla="*/ 4100663 h 5061961"/>
              <a:gd name="connsiteX6" fmla="*/ 471112 w 7741193"/>
              <a:gd name="connsiteY6" fmla="*/ 4094686 h 5061961"/>
              <a:gd name="connsiteX7" fmla="*/ 455368 w 7741193"/>
              <a:gd name="connsiteY7" fmla="*/ 4079438 h 5061961"/>
              <a:gd name="connsiteX8" fmla="*/ 26817 w 7741193"/>
              <a:gd name="connsiteY8" fmla="*/ 2902523 h 5061961"/>
              <a:gd name="connsiteX9" fmla="*/ 137080 w 7741193"/>
              <a:gd name="connsiteY9" fmla="*/ 2116479 h 5061961"/>
              <a:gd name="connsiteX10" fmla="*/ 885755 w 7741193"/>
              <a:gd name="connsiteY10" fmla="*/ 998674 h 5061961"/>
              <a:gd name="connsiteX11" fmla="*/ 811300 w 7741193"/>
              <a:gd name="connsiteY11" fmla="*/ 373158 h 5061961"/>
              <a:gd name="connsiteX12" fmla="*/ 1771759 w 7741193"/>
              <a:gd name="connsiteY12" fmla="*/ 499346 h 5061961"/>
              <a:gd name="connsiteX13" fmla="*/ 3729138 w 7741193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2383 w 7742464"/>
              <a:gd name="connsiteY6" fmla="*/ 4094686 h 5061961"/>
              <a:gd name="connsiteX7" fmla="*/ 473817 w 7742464"/>
              <a:gd name="connsiteY7" fmla="*/ 4387149 h 5061961"/>
              <a:gd name="connsiteX8" fmla="*/ 28088 w 7742464"/>
              <a:gd name="connsiteY8" fmla="*/ 2902523 h 5061961"/>
              <a:gd name="connsiteX9" fmla="*/ 138351 w 7742464"/>
              <a:gd name="connsiteY9" fmla="*/ 2116479 h 5061961"/>
              <a:gd name="connsiteX10" fmla="*/ 887026 w 7742464"/>
              <a:gd name="connsiteY10" fmla="*/ 998674 h 5061961"/>
              <a:gd name="connsiteX11" fmla="*/ 812571 w 7742464"/>
              <a:gd name="connsiteY11" fmla="*/ 373158 h 5061961"/>
              <a:gd name="connsiteX12" fmla="*/ 1773030 w 7742464"/>
              <a:gd name="connsiteY12" fmla="*/ 499346 h 5061961"/>
              <a:gd name="connsiteX13" fmla="*/ 3730409 w 7742464"/>
              <a:gd name="connsiteY13" fmla="*/ 1 h 5061961"/>
              <a:gd name="connsiteX0" fmla="*/ 3730409 w 7742464"/>
              <a:gd name="connsiteY0" fmla="*/ 1 h 5061961"/>
              <a:gd name="connsiteX1" fmla="*/ 6324415 w 7742464"/>
              <a:gd name="connsiteY1" fmla="*/ 313740 h 5061961"/>
              <a:gd name="connsiteX2" fmla="*/ 7699778 w 7742464"/>
              <a:gd name="connsiteY2" fmla="*/ 1893640 h 5061961"/>
              <a:gd name="connsiteX3" fmla="*/ 7011036 w 7742464"/>
              <a:gd name="connsiteY3" fmla="*/ 4240028 h 5061961"/>
              <a:gd name="connsiteX4" fmla="*/ 3358857 w 7742464"/>
              <a:gd name="connsiteY4" fmla="*/ 5060764 h 5061961"/>
              <a:gd name="connsiteX5" fmla="*/ 476653 w 7742464"/>
              <a:gd name="connsiteY5" fmla="*/ 4100663 h 5061961"/>
              <a:gd name="connsiteX6" fmla="*/ 473817 w 7742464"/>
              <a:gd name="connsiteY6" fmla="*/ 4387149 h 5061961"/>
              <a:gd name="connsiteX7" fmla="*/ 28088 w 7742464"/>
              <a:gd name="connsiteY7" fmla="*/ 2902523 h 5061961"/>
              <a:gd name="connsiteX8" fmla="*/ 138351 w 7742464"/>
              <a:gd name="connsiteY8" fmla="*/ 2116479 h 5061961"/>
              <a:gd name="connsiteX9" fmla="*/ 887026 w 7742464"/>
              <a:gd name="connsiteY9" fmla="*/ 998674 h 5061961"/>
              <a:gd name="connsiteX10" fmla="*/ 812571 w 7742464"/>
              <a:gd name="connsiteY10" fmla="*/ 373158 h 5061961"/>
              <a:gd name="connsiteX11" fmla="*/ 1773030 w 7742464"/>
              <a:gd name="connsiteY11" fmla="*/ 499346 h 5061961"/>
              <a:gd name="connsiteX12" fmla="*/ 3730409 w 7742464"/>
              <a:gd name="connsiteY12" fmla="*/ 1 h 5061961"/>
              <a:gd name="connsiteX0" fmla="*/ 3730409 w 7742464"/>
              <a:gd name="connsiteY0" fmla="*/ 1 h 5062019"/>
              <a:gd name="connsiteX1" fmla="*/ 6324415 w 7742464"/>
              <a:gd name="connsiteY1" fmla="*/ 313740 h 5062019"/>
              <a:gd name="connsiteX2" fmla="*/ 7699778 w 7742464"/>
              <a:gd name="connsiteY2" fmla="*/ 1893640 h 5062019"/>
              <a:gd name="connsiteX3" fmla="*/ 7011036 w 7742464"/>
              <a:gd name="connsiteY3" fmla="*/ 4240028 h 5062019"/>
              <a:gd name="connsiteX4" fmla="*/ 3358857 w 7742464"/>
              <a:gd name="connsiteY4" fmla="*/ 5060764 h 5062019"/>
              <a:gd name="connsiteX5" fmla="*/ 473817 w 7742464"/>
              <a:gd name="connsiteY5" fmla="*/ 4387149 h 5062019"/>
              <a:gd name="connsiteX6" fmla="*/ 28088 w 7742464"/>
              <a:gd name="connsiteY6" fmla="*/ 2902523 h 5062019"/>
              <a:gd name="connsiteX7" fmla="*/ 138351 w 7742464"/>
              <a:gd name="connsiteY7" fmla="*/ 2116479 h 5062019"/>
              <a:gd name="connsiteX8" fmla="*/ 887026 w 7742464"/>
              <a:gd name="connsiteY8" fmla="*/ 998674 h 5062019"/>
              <a:gd name="connsiteX9" fmla="*/ 812571 w 7742464"/>
              <a:gd name="connsiteY9" fmla="*/ 373158 h 5062019"/>
              <a:gd name="connsiteX10" fmla="*/ 1773030 w 7742464"/>
              <a:gd name="connsiteY10" fmla="*/ 499346 h 5062019"/>
              <a:gd name="connsiteX11" fmla="*/ 3730409 w 7742464"/>
              <a:gd name="connsiteY11" fmla="*/ 1 h 5062019"/>
              <a:gd name="connsiteX0" fmla="*/ 3736775 w 7748830"/>
              <a:gd name="connsiteY0" fmla="*/ 1 h 5084826"/>
              <a:gd name="connsiteX1" fmla="*/ 6330781 w 7748830"/>
              <a:gd name="connsiteY1" fmla="*/ 313740 h 5084826"/>
              <a:gd name="connsiteX2" fmla="*/ 7706144 w 7748830"/>
              <a:gd name="connsiteY2" fmla="*/ 1893640 h 5084826"/>
              <a:gd name="connsiteX3" fmla="*/ 7017402 w 7748830"/>
              <a:gd name="connsiteY3" fmla="*/ 4240028 h 5084826"/>
              <a:gd name="connsiteX4" fmla="*/ 3365223 w 7748830"/>
              <a:gd name="connsiteY4" fmla="*/ 5060764 h 5084826"/>
              <a:gd name="connsiteX5" fmla="*/ 566153 w 7748830"/>
              <a:gd name="connsiteY5" fmla="*/ 4685337 h 5084826"/>
              <a:gd name="connsiteX6" fmla="*/ 34454 w 7748830"/>
              <a:gd name="connsiteY6" fmla="*/ 2902523 h 5084826"/>
              <a:gd name="connsiteX7" fmla="*/ 144717 w 7748830"/>
              <a:gd name="connsiteY7" fmla="*/ 2116479 h 5084826"/>
              <a:gd name="connsiteX8" fmla="*/ 893392 w 7748830"/>
              <a:gd name="connsiteY8" fmla="*/ 998674 h 5084826"/>
              <a:gd name="connsiteX9" fmla="*/ 818937 w 7748830"/>
              <a:gd name="connsiteY9" fmla="*/ 373158 h 5084826"/>
              <a:gd name="connsiteX10" fmla="*/ 1779396 w 7748830"/>
              <a:gd name="connsiteY10" fmla="*/ 499346 h 5084826"/>
              <a:gd name="connsiteX11" fmla="*/ 3736775 w 7748830"/>
              <a:gd name="connsiteY11" fmla="*/ 1 h 5084826"/>
              <a:gd name="connsiteX0" fmla="*/ 3626592 w 7638647"/>
              <a:gd name="connsiteY0" fmla="*/ 1 h 5105505"/>
              <a:gd name="connsiteX1" fmla="*/ 6220598 w 7638647"/>
              <a:gd name="connsiteY1" fmla="*/ 313740 h 5105505"/>
              <a:gd name="connsiteX2" fmla="*/ 7595961 w 7638647"/>
              <a:gd name="connsiteY2" fmla="*/ 1893640 h 5105505"/>
              <a:gd name="connsiteX3" fmla="*/ 6907219 w 7638647"/>
              <a:gd name="connsiteY3" fmla="*/ 4240028 h 5105505"/>
              <a:gd name="connsiteX4" fmla="*/ 3255040 w 7638647"/>
              <a:gd name="connsiteY4" fmla="*/ 5060764 h 5105505"/>
              <a:gd name="connsiteX5" fmla="*/ 455970 w 7638647"/>
              <a:gd name="connsiteY5" fmla="*/ 4685337 h 5105505"/>
              <a:gd name="connsiteX6" fmla="*/ 34534 w 7638647"/>
              <a:gd name="connsiteY6" fmla="*/ 2116479 h 5105505"/>
              <a:gd name="connsiteX7" fmla="*/ 783209 w 7638647"/>
              <a:gd name="connsiteY7" fmla="*/ 998674 h 5105505"/>
              <a:gd name="connsiteX8" fmla="*/ 708754 w 7638647"/>
              <a:gd name="connsiteY8" fmla="*/ 373158 h 5105505"/>
              <a:gd name="connsiteX9" fmla="*/ 1669213 w 7638647"/>
              <a:gd name="connsiteY9" fmla="*/ 499346 h 5105505"/>
              <a:gd name="connsiteX10" fmla="*/ 3626592 w 7638647"/>
              <a:gd name="connsiteY10" fmla="*/ 1 h 5105505"/>
              <a:gd name="connsiteX0" fmla="*/ 3603023 w 7615078"/>
              <a:gd name="connsiteY0" fmla="*/ 1 h 5124997"/>
              <a:gd name="connsiteX1" fmla="*/ 6197029 w 7615078"/>
              <a:gd name="connsiteY1" fmla="*/ 313740 h 5124997"/>
              <a:gd name="connsiteX2" fmla="*/ 7572392 w 7615078"/>
              <a:gd name="connsiteY2" fmla="*/ 1893640 h 5124997"/>
              <a:gd name="connsiteX3" fmla="*/ 6883650 w 7615078"/>
              <a:gd name="connsiteY3" fmla="*/ 4240028 h 5124997"/>
              <a:gd name="connsiteX4" fmla="*/ 3231471 w 7615078"/>
              <a:gd name="connsiteY4" fmla="*/ 5060764 h 5124997"/>
              <a:gd name="connsiteX5" fmla="*/ 633161 w 7615078"/>
              <a:gd name="connsiteY5" fmla="*/ 4739149 h 5124997"/>
              <a:gd name="connsiteX6" fmla="*/ 10965 w 7615078"/>
              <a:gd name="connsiteY6" fmla="*/ 2116479 h 5124997"/>
              <a:gd name="connsiteX7" fmla="*/ 759640 w 7615078"/>
              <a:gd name="connsiteY7" fmla="*/ 998674 h 5124997"/>
              <a:gd name="connsiteX8" fmla="*/ 685185 w 7615078"/>
              <a:gd name="connsiteY8" fmla="*/ 373158 h 5124997"/>
              <a:gd name="connsiteX9" fmla="*/ 1645644 w 7615078"/>
              <a:gd name="connsiteY9" fmla="*/ 499346 h 5124997"/>
              <a:gd name="connsiteX10" fmla="*/ 3603023 w 7615078"/>
              <a:gd name="connsiteY10" fmla="*/ 1 h 5124997"/>
              <a:gd name="connsiteX0" fmla="*/ 3604900 w 7616955"/>
              <a:gd name="connsiteY0" fmla="*/ 1 h 5156507"/>
              <a:gd name="connsiteX1" fmla="*/ 6198906 w 7616955"/>
              <a:gd name="connsiteY1" fmla="*/ 313740 h 5156507"/>
              <a:gd name="connsiteX2" fmla="*/ 7574269 w 7616955"/>
              <a:gd name="connsiteY2" fmla="*/ 1893640 h 5156507"/>
              <a:gd name="connsiteX3" fmla="*/ 6885527 w 7616955"/>
              <a:gd name="connsiteY3" fmla="*/ 4240028 h 5156507"/>
              <a:gd name="connsiteX4" fmla="*/ 3233348 w 7616955"/>
              <a:gd name="connsiteY4" fmla="*/ 5060764 h 5156507"/>
              <a:gd name="connsiteX5" fmla="*/ 600275 w 7616955"/>
              <a:gd name="connsiteY5" fmla="*/ 4809242 h 5156507"/>
              <a:gd name="connsiteX6" fmla="*/ 12842 w 7616955"/>
              <a:gd name="connsiteY6" fmla="*/ 2116479 h 5156507"/>
              <a:gd name="connsiteX7" fmla="*/ 761517 w 7616955"/>
              <a:gd name="connsiteY7" fmla="*/ 998674 h 5156507"/>
              <a:gd name="connsiteX8" fmla="*/ 687062 w 7616955"/>
              <a:gd name="connsiteY8" fmla="*/ 373158 h 5156507"/>
              <a:gd name="connsiteX9" fmla="*/ 1647521 w 7616955"/>
              <a:gd name="connsiteY9" fmla="*/ 499346 h 5156507"/>
              <a:gd name="connsiteX10" fmla="*/ 3604900 w 7616955"/>
              <a:gd name="connsiteY10" fmla="*/ 1 h 5156507"/>
              <a:gd name="connsiteX0" fmla="*/ 3605747 w 7617802"/>
              <a:gd name="connsiteY0" fmla="*/ 1 h 5103957"/>
              <a:gd name="connsiteX1" fmla="*/ 6199753 w 7617802"/>
              <a:gd name="connsiteY1" fmla="*/ 313740 h 5103957"/>
              <a:gd name="connsiteX2" fmla="*/ 7575116 w 7617802"/>
              <a:gd name="connsiteY2" fmla="*/ 1893640 h 5103957"/>
              <a:gd name="connsiteX3" fmla="*/ 6886374 w 7617802"/>
              <a:gd name="connsiteY3" fmla="*/ 4240028 h 5103957"/>
              <a:gd name="connsiteX4" fmla="*/ 3234195 w 7617802"/>
              <a:gd name="connsiteY4" fmla="*/ 5060764 h 5103957"/>
              <a:gd name="connsiteX5" fmla="*/ 588097 w 7617802"/>
              <a:gd name="connsiteY5" fmla="*/ 4680481 h 5103957"/>
              <a:gd name="connsiteX6" fmla="*/ 13689 w 7617802"/>
              <a:gd name="connsiteY6" fmla="*/ 2116479 h 5103957"/>
              <a:gd name="connsiteX7" fmla="*/ 762364 w 7617802"/>
              <a:gd name="connsiteY7" fmla="*/ 998674 h 5103957"/>
              <a:gd name="connsiteX8" fmla="*/ 687909 w 7617802"/>
              <a:gd name="connsiteY8" fmla="*/ 373158 h 5103957"/>
              <a:gd name="connsiteX9" fmla="*/ 1648368 w 7617802"/>
              <a:gd name="connsiteY9" fmla="*/ 499346 h 5103957"/>
              <a:gd name="connsiteX10" fmla="*/ 3605747 w 7617802"/>
              <a:gd name="connsiteY10" fmla="*/ 1 h 5103957"/>
              <a:gd name="connsiteX0" fmla="*/ 3603400 w 7615455"/>
              <a:gd name="connsiteY0" fmla="*/ 1 h 5103958"/>
              <a:gd name="connsiteX1" fmla="*/ 6197406 w 7615455"/>
              <a:gd name="connsiteY1" fmla="*/ 313740 h 5103958"/>
              <a:gd name="connsiteX2" fmla="*/ 7572769 w 7615455"/>
              <a:gd name="connsiteY2" fmla="*/ 1893640 h 5103958"/>
              <a:gd name="connsiteX3" fmla="*/ 6884027 w 7615455"/>
              <a:gd name="connsiteY3" fmla="*/ 4240028 h 5103958"/>
              <a:gd name="connsiteX4" fmla="*/ 3231848 w 7615455"/>
              <a:gd name="connsiteY4" fmla="*/ 5060764 h 5103958"/>
              <a:gd name="connsiteX5" fmla="*/ 585750 w 7615455"/>
              <a:gd name="connsiteY5" fmla="*/ 4680481 h 5103958"/>
              <a:gd name="connsiteX6" fmla="*/ 13865 w 7615455"/>
              <a:gd name="connsiteY6" fmla="*/ 2279334 h 5103958"/>
              <a:gd name="connsiteX7" fmla="*/ 760017 w 7615455"/>
              <a:gd name="connsiteY7" fmla="*/ 998674 h 5103958"/>
              <a:gd name="connsiteX8" fmla="*/ 685562 w 7615455"/>
              <a:gd name="connsiteY8" fmla="*/ 373158 h 5103958"/>
              <a:gd name="connsiteX9" fmla="*/ 1646021 w 7615455"/>
              <a:gd name="connsiteY9" fmla="*/ 499346 h 5103958"/>
              <a:gd name="connsiteX10" fmla="*/ 3603400 w 7615455"/>
              <a:gd name="connsiteY10" fmla="*/ 1 h 5103958"/>
              <a:gd name="connsiteX0" fmla="*/ 3603400 w 7554491"/>
              <a:gd name="connsiteY0" fmla="*/ 1 h 5103958"/>
              <a:gd name="connsiteX1" fmla="*/ 6197406 w 7554491"/>
              <a:gd name="connsiteY1" fmla="*/ 313740 h 5103958"/>
              <a:gd name="connsiteX2" fmla="*/ 7502348 w 7554491"/>
              <a:gd name="connsiteY2" fmla="*/ 1887069 h 5103958"/>
              <a:gd name="connsiteX3" fmla="*/ 6884027 w 7554491"/>
              <a:gd name="connsiteY3" fmla="*/ 4240028 h 5103958"/>
              <a:gd name="connsiteX4" fmla="*/ 3231848 w 7554491"/>
              <a:gd name="connsiteY4" fmla="*/ 5060764 h 5103958"/>
              <a:gd name="connsiteX5" fmla="*/ 585750 w 7554491"/>
              <a:gd name="connsiteY5" fmla="*/ 4680481 h 5103958"/>
              <a:gd name="connsiteX6" fmla="*/ 13865 w 7554491"/>
              <a:gd name="connsiteY6" fmla="*/ 2279334 h 5103958"/>
              <a:gd name="connsiteX7" fmla="*/ 760017 w 7554491"/>
              <a:gd name="connsiteY7" fmla="*/ 998674 h 5103958"/>
              <a:gd name="connsiteX8" fmla="*/ 685562 w 7554491"/>
              <a:gd name="connsiteY8" fmla="*/ 373158 h 5103958"/>
              <a:gd name="connsiteX9" fmla="*/ 1646021 w 7554491"/>
              <a:gd name="connsiteY9" fmla="*/ 499346 h 5103958"/>
              <a:gd name="connsiteX10" fmla="*/ 3603400 w 7554491"/>
              <a:gd name="connsiteY10" fmla="*/ 1 h 5103958"/>
              <a:gd name="connsiteX0" fmla="*/ 3603400 w 7546134"/>
              <a:gd name="connsiteY0" fmla="*/ 1 h 5103958"/>
              <a:gd name="connsiteX1" fmla="*/ 6197406 w 7546134"/>
              <a:gd name="connsiteY1" fmla="*/ 313740 h 5103958"/>
              <a:gd name="connsiteX2" fmla="*/ 7502348 w 7546134"/>
              <a:gd name="connsiteY2" fmla="*/ 1887069 h 5103958"/>
              <a:gd name="connsiteX3" fmla="*/ 6884027 w 7546134"/>
              <a:gd name="connsiteY3" fmla="*/ 4240028 h 5103958"/>
              <a:gd name="connsiteX4" fmla="*/ 3231848 w 7546134"/>
              <a:gd name="connsiteY4" fmla="*/ 5060764 h 5103958"/>
              <a:gd name="connsiteX5" fmla="*/ 585750 w 7546134"/>
              <a:gd name="connsiteY5" fmla="*/ 4680481 h 5103958"/>
              <a:gd name="connsiteX6" fmla="*/ 13865 w 7546134"/>
              <a:gd name="connsiteY6" fmla="*/ 2279334 h 5103958"/>
              <a:gd name="connsiteX7" fmla="*/ 760017 w 7546134"/>
              <a:gd name="connsiteY7" fmla="*/ 998674 h 5103958"/>
              <a:gd name="connsiteX8" fmla="*/ 685562 w 7546134"/>
              <a:gd name="connsiteY8" fmla="*/ 373158 h 5103958"/>
              <a:gd name="connsiteX9" fmla="*/ 1646021 w 7546134"/>
              <a:gd name="connsiteY9" fmla="*/ 499346 h 5103958"/>
              <a:gd name="connsiteX10" fmla="*/ 3603400 w 7546134"/>
              <a:gd name="connsiteY10" fmla="*/ 1 h 5103958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546134"/>
              <a:gd name="connsiteY0" fmla="*/ 33665 h 5137622"/>
              <a:gd name="connsiteX1" fmla="*/ 6197406 w 7546134"/>
              <a:gd name="connsiteY1" fmla="*/ 347404 h 5137622"/>
              <a:gd name="connsiteX2" fmla="*/ 7502348 w 7546134"/>
              <a:gd name="connsiteY2" fmla="*/ 1920733 h 5137622"/>
              <a:gd name="connsiteX3" fmla="*/ 6884027 w 7546134"/>
              <a:gd name="connsiteY3" fmla="*/ 4273692 h 5137622"/>
              <a:gd name="connsiteX4" fmla="*/ 3231848 w 7546134"/>
              <a:gd name="connsiteY4" fmla="*/ 5094428 h 5137622"/>
              <a:gd name="connsiteX5" fmla="*/ 585750 w 7546134"/>
              <a:gd name="connsiteY5" fmla="*/ 4714145 h 5137622"/>
              <a:gd name="connsiteX6" fmla="*/ 13865 w 7546134"/>
              <a:gd name="connsiteY6" fmla="*/ 2312998 h 5137622"/>
              <a:gd name="connsiteX7" fmla="*/ 760017 w 7546134"/>
              <a:gd name="connsiteY7" fmla="*/ 1032338 h 5137622"/>
              <a:gd name="connsiteX8" fmla="*/ 685562 w 7546134"/>
              <a:gd name="connsiteY8" fmla="*/ 406822 h 5137622"/>
              <a:gd name="connsiteX9" fmla="*/ 1646021 w 7546134"/>
              <a:gd name="connsiteY9" fmla="*/ 533010 h 5137622"/>
              <a:gd name="connsiteX10" fmla="*/ 3603400 w 7546134"/>
              <a:gd name="connsiteY10" fmla="*/ 33665 h 5137622"/>
              <a:gd name="connsiteX0" fmla="*/ 3603400 w 7417783"/>
              <a:gd name="connsiteY0" fmla="*/ 31687 h 5135644"/>
              <a:gd name="connsiteX1" fmla="*/ 6197406 w 7417783"/>
              <a:gd name="connsiteY1" fmla="*/ 345426 h 5135644"/>
              <a:gd name="connsiteX2" fmla="*/ 7339607 w 7417783"/>
              <a:gd name="connsiteY2" fmla="*/ 1827041 h 5135644"/>
              <a:gd name="connsiteX3" fmla="*/ 6884027 w 7417783"/>
              <a:gd name="connsiteY3" fmla="*/ 4271714 h 5135644"/>
              <a:gd name="connsiteX4" fmla="*/ 3231848 w 7417783"/>
              <a:gd name="connsiteY4" fmla="*/ 5092450 h 5135644"/>
              <a:gd name="connsiteX5" fmla="*/ 585750 w 7417783"/>
              <a:gd name="connsiteY5" fmla="*/ 4712167 h 5135644"/>
              <a:gd name="connsiteX6" fmla="*/ 13865 w 7417783"/>
              <a:gd name="connsiteY6" fmla="*/ 2311020 h 5135644"/>
              <a:gd name="connsiteX7" fmla="*/ 760017 w 7417783"/>
              <a:gd name="connsiteY7" fmla="*/ 1030360 h 5135644"/>
              <a:gd name="connsiteX8" fmla="*/ 685562 w 7417783"/>
              <a:gd name="connsiteY8" fmla="*/ 404844 h 5135644"/>
              <a:gd name="connsiteX9" fmla="*/ 1646021 w 7417783"/>
              <a:gd name="connsiteY9" fmla="*/ 531032 h 5135644"/>
              <a:gd name="connsiteX10" fmla="*/ 3603400 w 7417783"/>
              <a:gd name="connsiteY10" fmla="*/ 31687 h 5135644"/>
              <a:gd name="connsiteX0" fmla="*/ 3603400 w 7374876"/>
              <a:gd name="connsiteY0" fmla="*/ 31687 h 5136334"/>
              <a:gd name="connsiteX1" fmla="*/ 6197406 w 7374876"/>
              <a:gd name="connsiteY1" fmla="*/ 345426 h 5136334"/>
              <a:gd name="connsiteX2" fmla="*/ 7339607 w 7374876"/>
              <a:gd name="connsiteY2" fmla="*/ 1827041 h 5136334"/>
              <a:gd name="connsiteX3" fmla="*/ 6715667 w 7374876"/>
              <a:gd name="connsiteY3" fmla="*/ 4262378 h 5136334"/>
              <a:gd name="connsiteX4" fmla="*/ 3231848 w 7374876"/>
              <a:gd name="connsiteY4" fmla="*/ 5092450 h 5136334"/>
              <a:gd name="connsiteX5" fmla="*/ 585750 w 7374876"/>
              <a:gd name="connsiteY5" fmla="*/ 4712167 h 5136334"/>
              <a:gd name="connsiteX6" fmla="*/ 13865 w 7374876"/>
              <a:gd name="connsiteY6" fmla="*/ 2311020 h 5136334"/>
              <a:gd name="connsiteX7" fmla="*/ 760017 w 7374876"/>
              <a:gd name="connsiteY7" fmla="*/ 1030360 h 5136334"/>
              <a:gd name="connsiteX8" fmla="*/ 685562 w 7374876"/>
              <a:gd name="connsiteY8" fmla="*/ 404844 h 5136334"/>
              <a:gd name="connsiteX9" fmla="*/ 1646021 w 7374876"/>
              <a:gd name="connsiteY9" fmla="*/ 531032 h 5136334"/>
              <a:gd name="connsiteX10" fmla="*/ 3603400 w 7374876"/>
              <a:gd name="connsiteY10" fmla="*/ 31687 h 5136334"/>
              <a:gd name="connsiteX0" fmla="*/ 3603400 w 7366286"/>
              <a:gd name="connsiteY0" fmla="*/ 31687 h 5147961"/>
              <a:gd name="connsiteX1" fmla="*/ 6197406 w 7366286"/>
              <a:gd name="connsiteY1" fmla="*/ 345426 h 5147961"/>
              <a:gd name="connsiteX2" fmla="*/ 7339607 w 7366286"/>
              <a:gd name="connsiteY2" fmla="*/ 1827041 h 5147961"/>
              <a:gd name="connsiteX3" fmla="*/ 6671868 w 7366286"/>
              <a:gd name="connsiteY3" fmla="*/ 4105237 h 5147961"/>
              <a:gd name="connsiteX4" fmla="*/ 3231848 w 7366286"/>
              <a:gd name="connsiteY4" fmla="*/ 5092450 h 5147961"/>
              <a:gd name="connsiteX5" fmla="*/ 585750 w 7366286"/>
              <a:gd name="connsiteY5" fmla="*/ 4712167 h 5147961"/>
              <a:gd name="connsiteX6" fmla="*/ 13865 w 7366286"/>
              <a:gd name="connsiteY6" fmla="*/ 2311020 h 5147961"/>
              <a:gd name="connsiteX7" fmla="*/ 760017 w 7366286"/>
              <a:gd name="connsiteY7" fmla="*/ 1030360 h 5147961"/>
              <a:gd name="connsiteX8" fmla="*/ 685562 w 7366286"/>
              <a:gd name="connsiteY8" fmla="*/ 404844 h 5147961"/>
              <a:gd name="connsiteX9" fmla="*/ 1646021 w 7366286"/>
              <a:gd name="connsiteY9" fmla="*/ 531032 h 5147961"/>
              <a:gd name="connsiteX10" fmla="*/ 3603400 w 7366286"/>
              <a:gd name="connsiteY10" fmla="*/ 31687 h 5147961"/>
              <a:gd name="connsiteX0" fmla="*/ 3603400 w 7359988"/>
              <a:gd name="connsiteY0" fmla="*/ 31687 h 5146347"/>
              <a:gd name="connsiteX1" fmla="*/ 6197406 w 7359988"/>
              <a:gd name="connsiteY1" fmla="*/ 345426 h 5146347"/>
              <a:gd name="connsiteX2" fmla="*/ 7339607 w 7359988"/>
              <a:gd name="connsiteY2" fmla="*/ 1827041 h 5146347"/>
              <a:gd name="connsiteX3" fmla="*/ 6632220 w 7359988"/>
              <a:gd name="connsiteY3" fmla="*/ 4127047 h 5146347"/>
              <a:gd name="connsiteX4" fmla="*/ 3231848 w 7359988"/>
              <a:gd name="connsiteY4" fmla="*/ 5092450 h 5146347"/>
              <a:gd name="connsiteX5" fmla="*/ 585750 w 7359988"/>
              <a:gd name="connsiteY5" fmla="*/ 4712167 h 5146347"/>
              <a:gd name="connsiteX6" fmla="*/ 13865 w 7359988"/>
              <a:gd name="connsiteY6" fmla="*/ 2311020 h 5146347"/>
              <a:gd name="connsiteX7" fmla="*/ 760017 w 7359988"/>
              <a:gd name="connsiteY7" fmla="*/ 1030360 h 5146347"/>
              <a:gd name="connsiteX8" fmla="*/ 685562 w 7359988"/>
              <a:gd name="connsiteY8" fmla="*/ 404844 h 5146347"/>
              <a:gd name="connsiteX9" fmla="*/ 1646021 w 7359988"/>
              <a:gd name="connsiteY9" fmla="*/ 531032 h 5146347"/>
              <a:gd name="connsiteX10" fmla="*/ 3603400 w 7359988"/>
              <a:gd name="connsiteY10" fmla="*/ 31687 h 5146347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5562 w 7283289"/>
              <a:gd name="connsiteY8" fmla="*/ 404747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60017 w 7283289"/>
              <a:gd name="connsiteY7" fmla="*/ 103026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283289"/>
              <a:gd name="connsiteY0" fmla="*/ 31590 h 5146250"/>
              <a:gd name="connsiteX1" fmla="*/ 6197406 w 7283289"/>
              <a:gd name="connsiteY1" fmla="*/ 345329 h 5146250"/>
              <a:gd name="connsiteX2" fmla="*/ 7255428 w 7283289"/>
              <a:gd name="connsiteY2" fmla="*/ 1822276 h 5146250"/>
              <a:gd name="connsiteX3" fmla="*/ 6632220 w 7283289"/>
              <a:gd name="connsiteY3" fmla="*/ 4126950 h 5146250"/>
              <a:gd name="connsiteX4" fmla="*/ 3231848 w 7283289"/>
              <a:gd name="connsiteY4" fmla="*/ 5092353 h 5146250"/>
              <a:gd name="connsiteX5" fmla="*/ 585750 w 7283289"/>
              <a:gd name="connsiteY5" fmla="*/ 4712070 h 5146250"/>
              <a:gd name="connsiteX6" fmla="*/ 13865 w 7283289"/>
              <a:gd name="connsiteY6" fmla="*/ 2310923 h 5146250"/>
              <a:gd name="connsiteX7" fmla="*/ 729414 w 7283289"/>
              <a:gd name="connsiteY7" fmla="*/ 1097923 h 5146250"/>
              <a:gd name="connsiteX8" fmla="*/ 680359 w 7283289"/>
              <a:gd name="connsiteY8" fmla="*/ 292641 h 5146250"/>
              <a:gd name="connsiteX9" fmla="*/ 1646021 w 7283289"/>
              <a:gd name="connsiteY9" fmla="*/ 530935 h 5146250"/>
              <a:gd name="connsiteX10" fmla="*/ 3603400 w 7283289"/>
              <a:gd name="connsiteY10" fmla="*/ 31590 h 5146250"/>
              <a:gd name="connsiteX0" fmla="*/ 3603400 w 7194149"/>
              <a:gd name="connsiteY0" fmla="*/ 31938 h 5146598"/>
              <a:gd name="connsiteX1" fmla="*/ 6197406 w 7194149"/>
              <a:gd name="connsiteY1" fmla="*/ 345677 h 5146598"/>
              <a:gd name="connsiteX2" fmla="*/ 7150714 w 7194149"/>
              <a:gd name="connsiteY2" fmla="*/ 1839431 h 5146598"/>
              <a:gd name="connsiteX3" fmla="*/ 6632220 w 7194149"/>
              <a:gd name="connsiteY3" fmla="*/ 4127298 h 5146598"/>
              <a:gd name="connsiteX4" fmla="*/ 3231848 w 7194149"/>
              <a:gd name="connsiteY4" fmla="*/ 5092701 h 5146598"/>
              <a:gd name="connsiteX5" fmla="*/ 585750 w 7194149"/>
              <a:gd name="connsiteY5" fmla="*/ 4712418 h 5146598"/>
              <a:gd name="connsiteX6" fmla="*/ 13865 w 7194149"/>
              <a:gd name="connsiteY6" fmla="*/ 2311271 h 5146598"/>
              <a:gd name="connsiteX7" fmla="*/ 729414 w 7194149"/>
              <a:gd name="connsiteY7" fmla="*/ 1098271 h 5146598"/>
              <a:gd name="connsiteX8" fmla="*/ 680359 w 7194149"/>
              <a:gd name="connsiteY8" fmla="*/ 292989 h 5146598"/>
              <a:gd name="connsiteX9" fmla="*/ 1646021 w 7194149"/>
              <a:gd name="connsiteY9" fmla="*/ 531283 h 5146598"/>
              <a:gd name="connsiteX10" fmla="*/ 3603400 w 7194149"/>
              <a:gd name="connsiteY10" fmla="*/ 31938 h 5146598"/>
              <a:gd name="connsiteX0" fmla="*/ 3603400 w 7107447"/>
              <a:gd name="connsiteY0" fmla="*/ 32329 h 5146989"/>
              <a:gd name="connsiteX1" fmla="*/ 6197406 w 7107447"/>
              <a:gd name="connsiteY1" fmla="*/ 346068 h 5146989"/>
              <a:gd name="connsiteX2" fmla="*/ 7035528 w 7107447"/>
              <a:gd name="connsiteY2" fmla="*/ 1858310 h 5146989"/>
              <a:gd name="connsiteX3" fmla="*/ 6632220 w 7107447"/>
              <a:gd name="connsiteY3" fmla="*/ 4127689 h 5146989"/>
              <a:gd name="connsiteX4" fmla="*/ 3231848 w 7107447"/>
              <a:gd name="connsiteY4" fmla="*/ 5093092 h 5146989"/>
              <a:gd name="connsiteX5" fmla="*/ 585750 w 7107447"/>
              <a:gd name="connsiteY5" fmla="*/ 4712809 h 5146989"/>
              <a:gd name="connsiteX6" fmla="*/ 13865 w 7107447"/>
              <a:gd name="connsiteY6" fmla="*/ 2311662 h 5146989"/>
              <a:gd name="connsiteX7" fmla="*/ 729414 w 7107447"/>
              <a:gd name="connsiteY7" fmla="*/ 1098662 h 5146989"/>
              <a:gd name="connsiteX8" fmla="*/ 680359 w 7107447"/>
              <a:gd name="connsiteY8" fmla="*/ 293380 h 5146989"/>
              <a:gd name="connsiteX9" fmla="*/ 1646021 w 7107447"/>
              <a:gd name="connsiteY9" fmla="*/ 531674 h 5146989"/>
              <a:gd name="connsiteX10" fmla="*/ 3603400 w 7107447"/>
              <a:gd name="connsiteY10" fmla="*/ 32329 h 5146989"/>
              <a:gd name="connsiteX0" fmla="*/ 3603400 w 7107447"/>
              <a:gd name="connsiteY0" fmla="*/ 31042 h 5145702"/>
              <a:gd name="connsiteX1" fmla="*/ 6197406 w 7107447"/>
              <a:gd name="connsiteY1" fmla="*/ 344781 h 5145702"/>
              <a:gd name="connsiteX2" fmla="*/ 7035528 w 7107447"/>
              <a:gd name="connsiteY2" fmla="*/ 1857023 h 5145702"/>
              <a:gd name="connsiteX3" fmla="*/ 6632220 w 7107447"/>
              <a:gd name="connsiteY3" fmla="*/ 4126402 h 5145702"/>
              <a:gd name="connsiteX4" fmla="*/ 3231848 w 7107447"/>
              <a:gd name="connsiteY4" fmla="*/ 5091805 h 5145702"/>
              <a:gd name="connsiteX5" fmla="*/ 585750 w 7107447"/>
              <a:gd name="connsiteY5" fmla="*/ 4711522 h 5145702"/>
              <a:gd name="connsiteX6" fmla="*/ 13865 w 7107447"/>
              <a:gd name="connsiteY6" fmla="*/ 2310375 h 5145702"/>
              <a:gd name="connsiteX7" fmla="*/ 729414 w 7107447"/>
              <a:gd name="connsiteY7" fmla="*/ 1097375 h 5145702"/>
              <a:gd name="connsiteX8" fmla="*/ 680359 w 7107447"/>
              <a:gd name="connsiteY8" fmla="*/ 292093 h 5145702"/>
              <a:gd name="connsiteX9" fmla="*/ 1646021 w 7107447"/>
              <a:gd name="connsiteY9" fmla="*/ 530387 h 5145702"/>
              <a:gd name="connsiteX10" fmla="*/ 3603400 w 7107447"/>
              <a:gd name="connsiteY10" fmla="*/ 31042 h 5145702"/>
              <a:gd name="connsiteX0" fmla="*/ 3603400 w 7125591"/>
              <a:gd name="connsiteY0" fmla="*/ 31042 h 5145702"/>
              <a:gd name="connsiteX1" fmla="*/ 6197406 w 7125591"/>
              <a:gd name="connsiteY1" fmla="*/ 344781 h 5145702"/>
              <a:gd name="connsiteX2" fmla="*/ 7035528 w 7125591"/>
              <a:gd name="connsiteY2" fmla="*/ 1857023 h 5145702"/>
              <a:gd name="connsiteX3" fmla="*/ 6632220 w 7125591"/>
              <a:gd name="connsiteY3" fmla="*/ 4126402 h 5145702"/>
              <a:gd name="connsiteX4" fmla="*/ 3231848 w 7125591"/>
              <a:gd name="connsiteY4" fmla="*/ 5091805 h 5145702"/>
              <a:gd name="connsiteX5" fmla="*/ 585750 w 7125591"/>
              <a:gd name="connsiteY5" fmla="*/ 4711522 h 5145702"/>
              <a:gd name="connsiteX6" fmla="*/ 13865 w 7125591"/>
              <a:gd name="connsiteY6" fmla="*/ 2310375 h 5145702"/>
              <a:gd name="connsiteX7" fmla="*/ 729414 w 7125591"/>
              <a:gd name="connsiteY7" fmla="*/ 1097375 h 5145702"/>
              <a:gd name="connsiteX8" fmla="*/ 680359 w 7125591"/>
              <a:gd name="connsiteY8" fmla="*/ 292093 h 5145702"/>
              <a:gd name="connsiteX9" fmla="*/ 1646021 w 7125591"/>
              <a:gd name="connsiteY9" fmla="*/ 530387 h 5145702"/>
              <a:gd name="connsiteX10" fmla="*/ 3603400 w 7125591"/>
              <a:gd name="connsiteY10" fmla="*/ 31042 h 5145702"/>
              <a:gd name="connsiteX0" fmla="*/ 3603400 w 7073245"/>
              <a:gd name="connsiteY0" fmla="*/ 31042 h 5143141"/>
              <a:gd name="connsiteX1" fmla="*/ 6197406 w 7073245"/>
              <a:gd name="connsiteY1" fmla="*/ 344781 h 5143141"/>
              <a:gd name="connsiteX2" fmla="*/ 7035528 w 7073245"/>
              <a:gd name="connsiteY2" fmla="*/ 1857023 h 5143141"/>
              <a:gd name="connsiteX3" fmla="*/ 6538881 w 7073245"/>
              <a:gd name="connsiteY3" fmla="*/ 4160999 h 5143141"/>
              <a:gd name="connsiteX4" fmla="*/ 3231848 w 7073245"/>
              <a:gd name="connsiteY4" fmla="*/ 5091805 h 5143141"/>
              <a:gd name="connsiteX5" fmla="*/ 585750 w 7073245"/>
              <a:gd name="connsiteY5" fmla="*/ 4711522 h 5143141"/>
              <a:gd name="connsiteX6" fmla="*/ 13865 w 7073245"/>
              <a:gd name="connsiteY6" fmla="*/ 2310375 h 5143141"/>
              <a:gd name="connsiteX7" fmla="*/ 729414 w 7073245"/>
              <a:gd name="connsiteY7" fmla="*/ 1097375 h 5143141"/>
              <a:gd name="connsiteX8" fmla="*/ 680359 w 7073245"/>
              <a:gd name="connsiteY8" fmla="*/ 292093 h 5143141"/>
              <a:gd name="connsiteX9" fmla="*/ 1646021 w 7073245"/>
              <a:gd name="connsiteY9" fmla="*/ 530387 h 5143141"/>
              <a:gd name="connsiteX10" fmla="*/ 3603400 w 7073245"/>
              <a:gd name="connsiteY10" fmla="*/ 31042 h 5143141"/>
              <a:gd name="connsiteX0" fmla="*/ 3603400 w 7074446"/>
              <a:gd name="connsiteY0" fmla="*/ 31042 h 5143143"/>
              <a:gd name="connsiteX1" fmla="*/ 6197406 w 7074446"/>
              <a:gd name="connsiteY1" fmla="*/ 344781 h 5143143"/>
              <a:gd name="connsiteX2" fmla="*/ 7035528 w 7074446"/>
              <a:gd name="connsiteY2" fmla="*/ 1857023 h 5143143"/>
              <a:gd name="connsiteX3" fmla="*/ 6538881 w 7074446"/>
              <a:gd name="connsiteY3" fmla="*/ 4160999 h 5143143"/>
              <a:gd name="connsiteX4" fmla="*/ 3231848 w 7074446"/>
              <a:gd name="connsiteY4" fmla="*/ 5091805 h 5143143"/>
              <a:gd name="connsiteX5" fmla="*/ 585750 w 7074446"/>
              <a:gd name="connsiteY5" fmla="*/ 4711522 h 5143143"/>
              <a:gd name="connsiteX6" fmla="*/ 13865 w 7074446"/>
              <a:gd name="connsiteY6" fmla="*/ 2310375 h 5143143"/>
              <a:gd name="connsiteX7" fmla="*/ 729414 w 7074446"/>
              <a:gd name="connsiteY7" fmla="*/ 1097375 h 5143143"/>
              <a:gd name="connsiteX8" fmla="*/ 680359 w 7074446"/>
              <a:gd name="connsiteY8" fmla="*/ 292093 h 5143143"/>
              <a:gd name="connsiteX9" fmla="*/ 1646021 w 7074446"/>
              <a:gd name="connsiteY9" fmla="*/ 530387 h 5143143"/>
              <a:gd name="connsiteX10" fmla="*/ 3603400 w 7074446"/>
              <a:gd name="connsiteY10" fmla="*/ 31042 h 514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74446" h="5143143">
                <a:moveTo>
                  <a:pt x="3603400" y="31042"/>
                </a:moveTo>
                <a:cubicBezTo>
                  <a:pt x="4423310" y="-60071"/>
                  <a:pt x="5805207" y="50824"/>
                  <a:pt x="6197406" y="344781"/>
                </a:cubicBezTo>
                <a:cubicBezTo>
                  <a:pt x="6589605" y="638738"/>
                  <a:pt x="6975905" y="1162571"/>
                  <a:pt x="7035528" y="1857023"/>
                </a:cubicBezTo>
                <a:cubicBezTo>
                  <a:pt x="7095151" y="2551475"/>
                  <a:pt x="7172828" y="3621869"/>
                  <a:pt x="6538881" y="4160999"/>
                </a:cubicBezTo>
                <a:cubicBezTo>
                  <a:pt x="5904934" y="4700129"/>
                  <a:pt x="4224036" y="5000051"/>
                  <a:pt x="3231848" y="5091805"/>
                </a:cubicBezTo>
                <a:cubicBezTo>
                  <a:pt x="2239660" y="5183559"/>
                  <a:pt x="1122501" y="5202236"/>
                  <a:pt x="585750" y="4711522"/>
                </a:cubicBezTo>
                <a:cubicBezTo>
                  <a:pt x="48999" y="4220808"/>
                  <a:pt x="-40675" y="2924819"/>
                  <a:pt x="13865" y="2310375"/>
                </a:cubicBezTo>
                <a:cubicBezTo>
                  <a:pt x="89808" y="1928283"/>
                  <a:pt x="260371" y="1568831"/>
                  <a:pt x="729414" y="1097375"/>
                </a:cubicBezTo>
                <a:cubicBezTo>
                  <a:pt x="886296" y="876105"/>
                  <a:pt x="680359" y="292093"/>
                  <a:pt x="680359" y="292093"/>
                </a:cubicBezTo>
                <a:cubicBezTo>
                  <a:pt x="749285" y="267826"/>
                  <a:pt x="1158848" y="573895"/>
                  <a:pt x="1646021" y="530387"/>
                </a:cubicBezTo>
                <a:cubicBezTo>
                  <a:pt x="2133194" y="486879"/>
                  <a:pt x="2879806" y="108819"/>
                  <a:pt x="3603400" y="3104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6D6E0911-AEEA-4ADF-84EB-1115E0FE3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0310" y="3383769"/>
            <a:ext cx="1871791" cy="1881955"/>
          </a:xfrm>
          <a:custGeom>
            <a:avLst/>
            <a:gdLst>
              <a:gd name="connsiteX0" fmla="*/ 0 w 3164619"/>
              <a:gd name="connsiteY0" fmla="*/ 1529142 h 3058283"/>
              <a:gd name="connsiteX1" fmla="*/ 1582310 w 3164619"/>
              <a:gd name="connsiteY1" fmla="*/ 0 h 3058283"/>
              <a:gd name="connsiteX2" fmla="*/ 3164620 w 3164619"/>
              <a:gd name="connsiteY2" fmla="*/ 1529142 h 3058283"/>
              <a:gd name="connsiteX3" fmla="*/ 1582310 w 3164619"/>
              <a:gd name="connsiteY3" fmla="*/ 3058284 h 3058283"/>
              <a:gd name="connsiteX4" fmla="*/ 0 w 3164619"/>
              <a:gd name="connsiteY4" fmla="*/ 1529142 h 3058283"/>
              <a:gd name="connsiteX0" fmla="*/ 294 w 3164914"/>
              <a:gd name="connsiteY0" fmla="*/ 1529142 h 3058284"/>
              <a:gd name="connsiteX1" fmla="*/ 1487189 w 3164914"/>
              <a:gd name="connsiteY1" fmla="*/ 0 h 3058284"/>
              <a:gd name="connsiteX2" fmla="*/ 3164914 w 3164914"/>
              <a:gd name="connsiteY2" fmla="*/ 1529142 h 3058284"/>
              <a:gd name="connsiteX3" fmla="*/ 1582604 w 3164914"/>
              <a:gd name="connsiteY3" fmla="*/ 3058284 h 3058284"/>
              <a:gd name="connsiteX4" fmla="*/ 294 w 3164914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93 w 3164813"/>
              <a:gd name="connsiteY0" fmla="*/ 1529142 h 3058284"/>
              <a:gd name="connsiteX1" fmla="*/ 1487088 w 3164813"/>
              <a:gd name="connsiteY1" fmla="*/ 0 h 3058284"/>
              <a:gd name="connsiteX2" fmla="*/ 3164813 w 3164813"/>
              <a:gd name="connsiteY2" fmla="*/ 1529142 h 3058284"/>
              <a:gd name="connsiteX3" fmla="*/ 1582503 w 3164813"/>
              <a:gd name="connsiteY3" fmla="*/ 3058284 h 3058284"/>
              <a:gd name="connsiteX4" fmla="*/ 193 w 3164813"/>
              <a:gd name="connsiteY4" fmla="*/ 1529142 h 3058284"/>
              <a:gd name="connsiteX0" fmla="*/ 184 w 3212512"/>
              <a:gd name="connsiteY0" fmla="*/ 1624823 h 3061381"/>
              <a:gd name="connsiteX1" fmla="*/ 1534787 w 3212512"/>
              <a:gd name="connsiteY1" fmla="*/ 265 h 3061381"/>
              <a:gd name="connsiteX2" fmla="*/ 3212512 w 3212512"/>
              <a:gd name="connsiteY2" fmla="*/ 1529407 h 3061381"/>
              <a:gd name="connsiteX3" fmla="*/ 1630202 w 3212512"/>
              <a:gd name="connsiteY3" fmla="*/ 3058549 h 3061381"/>
              <a:gd name="connsiteX4" fmla="*/ 184 w 3212512"/>
              <a:gd name="connsiteY4" fmla="*/ 1624823 h 3061381"/>
              <a:gd name="connsiteX0" fmla="*/ 335 w 3212663"/>
              <a:gd name="connsiteY0" fmla="*/ 1624823 h 3058748"/>
              <a:gd name="connsiteX1" fmla="*/ 1503133 w 3212663"/>
              <a:gd name="connsiteY1" fmla="*/ 265 h 3058748"/>
              <a:gd name="connsiteX2" fmla="*/ 3212663 w 3212663"/>
              <a:gd name="connsiteY2" fmla="*/ 1529407 h 3058748"/>
              <a:gd name="connsiteX3" fmla="*/ 1630353 w 3212663"/>
              <a:gd name="connsiteY3" fmla="*/ 3058549 h 3058748"/>
              <a:gd name="connsiteX4" fmla="*/ 335 w 3212663"/>
              <a:gd name="connsiteY4" fmla="*/ 1624823 h 3058748"/>
              <a:gd name="connsiteX0" fmla="*/ 892 w 3213220"/>
              <a:gd name="connsiteY0" fmla="*/ 1624823 h 3058748"/>
              <a:gd name="connsiteX1" fmla="*/ 1503690 w 3213220"/>
              <a:gd name="connsiteY1" fmla="*/ 265 h 3058748"/>
              <a:gd name="connsiteX2" fmla="*/ 3213220 w 3213220"/>
              <a:gd name="connsiteY2" fmla="*/ 1529407 h 3058748"/>
              <a:gd name="connsiteX3" fmla="*/ 1630910 w 3213220"/>
              <a:gd name="connsiteY3" fmla="*/ 3058549 h 3058748"/>
              <a:gd name="connsiteX4" fmla="*/ 892 w 3213220"/>
              <a:gd name="connsiteY4" fmla="*/ 1624823 h 3058748"/>
              <a:gd name="connsiteX0" fmla="*/ 4743 w 3217071"/>
              <a:gd name="connsiteY0" fmla="*/ 1624823 h 3058932"/>
              <a:gd name="connsiteX1" fmla="*/ 1507541 w 3217071"/>
              <a:gd name="connsiteY1" fmla="*/ 265 h 3058932"/>
              <a:gd name="connsiteX2" fmla="*/ 3217071 w 3217071"/>
              <a:gd name="connsiteY2" fmla="*/ 1529407 h 3058932"/>
              <a:gd name="connsiteX3" fmla="*/ 1634761 w 3217071"/>
              <a:gd name="connsiteY3" fmla="*/ 3058549 h 3058932"/>
              <a:gd name="connsiteX4" fmla="*/ 4743 w 3217071"/>
              <a:gd name="connsiteY4" fmla="*/ 1624823 h 305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071" h="3058932">
                <a:moveTo>
                  <a:pt x="4743" y="1624823"/>
                </a:moveTo>
                <a:cubicBezTo>
                  <a:pt x="-48265" y="653933"/>
                  <a:pt x="336049" y="16168"/>
                  <a:pt x="1507541" y="265"/>
                </a:cubicBezTo>
                <a:cubicBezTo>
                  <a:pt x="2679033" y="-15638"/>
                  <a:pt x="3217071" y="684885"/>
                  <a:pt x="3217071" y="1529407"/>
                </a:cubicBezTo>
                <a:cubicBezTo>
                  <a:pt x="3217071" y="2882813"/>
                  <a:pt x="2170149" y="3042646"/>
                  <a:pt x="1634761" y="3058549"/>
                </a:cubicBezTo>
                <a:cubicBezTo>
                  <a:pt x="1099373" y="3074452"/>
                  <a:pt x="57751" y="2595713"/>
                  <a:pt x="4743" y="162482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4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4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37" descr="Head of bass guitar">
            <a:extLst>
              <a:ext uri="{FF2B5EF4-FFF2-40B4-BE49-F238E27FC236}">
                <a16:creationId xmlns:a16="http://schemas.microsoft.com/office/drawing/2014/main" id="{D25A98E2-ECFB-4AD1-8BEC-0551951A9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 r="-2" b="87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Freeform: Shape 47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73248" y="3706052"/>
            <a:ext cx="5987424" cy="3046181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49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4220" y="3754346"/>
            <a:ext cx="5987424" cy="3046181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38AD4-F583-4827-88A6-57E53212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4044461"/>
            <a:ext cx="5112754" cy="141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Now for the DEMO</a:t>
            </a:r>
          </a:p>
        </p:txBody>
      </p:sp>
    </p:spTree>
    <p:extLst>
      <p:ext uri="{BB962C8B-B14F-4D97-AF65-F5344CB8AC3E}">
        <p14:creationId xmlns:p14="http://schemas.microsoft.com/office/powerpoint/2010/main" val="49052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710741" y="1062368"/>
            <a:ext cx="4728955" cy="475203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754666" y="1006229"/>
            <a:ext cx="4728955" cy="475203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DACCB-05E1-48FD-9FE1-89296528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32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Project management tools used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88A0BA3A-3A2E-4949-B379-AC7118C01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78" y="4337892"/>
            <a:ext cx="3363687" cy="10822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dirty="0"/>
              <a:t>- Kanban was utilized for delegating </a:t>
            </a:r>
            <a:r>
              <a:rPr lang="en-US"/>
              <a:t>tasks to each group member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3DC9209-1A64-45AF-A5E2-86BC90FF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9" r="4638" b="-3"/>
          <a:stretch/>
        </p:blipFill>
        <p:spPr>
          <a:xfrm>
            <a:off x="6648666" y="556590"/>
            <a:ext cx="4301333" cy="2608641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8206B2-D37F-4414-A3E9-837C966C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5885"/>
          <a:stretch/>
        </p:blipFill>
        <p:spPr>
          <a:xfrm>
            <a:off x="6631111" y="3456469"/>
            <a:ext cx="4331793" cy="26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1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753AB3-5C40-4FBB-AD51-F3611E60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987EAF-F491-43B5-AE03-AECA2EAD9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290" y="505765"/>
            <a:ext cx="11011431" cy="6006966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1242"/>
              <a:gd name="connsiteY0" fmla="*/ 39610 h 6402571"/>
              <a:gd name="connsiteX1" fmla="*/ 304663 w 11601242"/>
              <a:gd name="connsiteY1" fmla="*/ 50371 h 6402571"/>
              <a:gd name="connsiteX2" fmla="*/ 0 w 11601242"/>
              <a:gd name="connsiteY2" fmla="*/ 87552 h 6402571"/>
              <a:gd name="connsiteX3" fmla="*/ 0 w 11601242"/>
              <a:gd name="connsiteY3" fmla="*/ 948756 h 6402571"/>
              <a:gd name="connsiteX4" fmla="*/ 4597 w 11601242"/>
              <a:gd name="connsiteY4" fmla="*/ 948756 h 6402571"/>
              <a:gd name="connsiteX5" fmla="*/ 8568 w 11601242"/>
              <a:gd name="connsiteY5" fmla="*/ 1128518 h 6402571"/>
              <a:gd name="connsiteX6" fmla="*/ 88972 w 11601242"/>
              <a:gd name="connsiteY6" fmla="*/ 3563458 h 6402571"/>
              <a:gd name="connsiteX7" fmla="*/ 148480 w 11601242"/>
              <a:gd name="connsiteY7" fmla="*/ 5970451 h 6402571"/>
              <a:gd name="connsiteX8" fmla="*/ 5623915 w 11601242"/>
              <a:gd name="connsiteY8" fmla="*/ 5986674 h 6402571"/>
              <a:gd name="connsiteX9" fmla="*/ 8143603 w 11601242"/>
              <a:gd name="connsiteY9" fmla="*/ 5952640 h 6402571"/>
              <a:gd name="connsiteX10" fmla="*/ 8168400 w 11601242"/>
              <a:gd name="connsiteY10" fmla="*/ 5953783 h 6402571"/>
              <a:gd name="connsiteX11" fmla="*/ 8334742 w 11601242"/>
              <a:gd name="connsiteY11" fmla="*/ 5952364 h 6402571"/>
              <a:gd name="connsiteX12" fmla="*/ 8343333 w 11601242"/>
              <a:gd name="connsiteY12" fmla="*/ 6402571 h 6402571"/>
              <a:gd name="connsiteX13" fmla="*/ 8951337 w 11601242"/>
              <a:gd name="connsiteY13" fmla="*/ 5952489 h 6402571"/>
              <a:gd name="connsiteX14" fmla="*/ 9710371 w 11601242"/>
              <a:gd name="connsiteY14" fmla="*/ 5951234 h 6402571"/>
              <a:gd name="connsiteX15" fmla="*/ 9804791 w 11601242"/>
              <a:gd name="connsiteY15" fmla="*/ 5947930 h 6402571"/>
              <a:gd name="connsiteX16" fmla="*/ 9863784 w 11601242"/>
              <a:gd name="connsiteY16" fmla="*/ 5948725 h 6402571"/>
              <a:gd name="connsiteX17" fmla="*/ 10007288 w 11601242"/>
              <a:gd name="connsiteY17" fmla="*/ 5954109 h 6402571"/>
              <a:gd name="connsiteX18" fmla="*/ 10927227 w 11601242"/>
              <a:gd name="connsiteY18" fmla="*/ 5961976 h 6402571"/>
              <a:gd name="connsiteX19" fmla="*/ 11562333 w 11601242"/>
              <a:gd name="connsiteY19" fmla="*/ 5945695 h 6402571"/>
              <a:gd name="connsiteX20" fmla="*/ 11571244 w 11601242"/>
              <a:gd name="connsiteY20" fmla="*/ 2661284 h 6402571"/>
              <a:gd name="connsiteX21" fmla="*/ 11561892 w 11601242"/>
              <a:gd name="connsiteY21" fmla="*/ 215923 h 6402571"/>
              <a:gd name="connsiteX22" fmla="*/ 11316429 w 11601242"/>
              <a:gd name="connsiteY22" fmla="*/ 110142 h 6402571"/>
              <a:gd name="connsiteX23" fmla="*/ 10689999 w 11601242"/>
              <a:gd name="connsiteY23" fmla="*/ 110201 h 6402571"/>
              <a:gd name="connsiteX24" fmla="*/ 7599878 w 11601242"/>
              <a:gd name="connsiteY24" fmla="*/ 115520 h 6402571"/>
              <a:gd name="connsiteX25" fmla="*/ 1892744 w 11601242"/>
              <a:gd name="connsiteY25" fmla="*/ 39610 h 640257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43603 w 11600084"/>
              <a:gd name="connsiteY9" fmla="*/ 5913030 h 6362961"/>
              <a:gd name="connsiteX10" fmla="*/ 8168400 w 11600084"/>
              <a:gd name="connsiteY10" fmla="*/ 5914173 h 6362961"/>
              <a:gd name="connsiteX11" fmla="*/ 8334742 w 11600084"/>
              <a:gd name="connsiteY11" fmla="*/ 5912754 h 6362961"/>
              <a:gd name="connsiteX12" fmla="*/ 8343333 w 11600084"/>
              <a:gd name="connsiteY12" fmla="*/ 6362961 h 6362961"/>
              <a:gd name="connsiteX13" fmla="*/ 8951337 w 11600084"/>
              <a:gd name="connsiteY13" fmla="*/ 5912879 h 6362961"/>
              <a:gd name="connsiteX14" fmla="*/ 9710371 w 11600084"/>
              <a:gd name="connsiteY14" fmla="*/ 5911624 h 6362961"/>
              <a:gd name="connsiteX15" fmla="*/ 9804791 w 11600084"/>
              <a:gd name="connsiteY15" fmla="*/ 5908320 h 6362961"/>
              <a:gd name="connsiteX16" fmla="*/ 9863784 w 11600084"/>
              <a:gd name="connsiteY16" fmla="*/ 5909115 h 6362961"/>
              <a:gd name="connsiteX17" fmla="*/ 10007288 w 11600084"/>
              <a:gd name="connsiteY17" fmla="*/ 5914499 h 6362961"/>
              <a:gd name="connsiteX18" fmla="*/ 10927227 w 11600084"/>
              <a:gd name="connsiteY18" fmla="*/ 5922366 h 6362961"/>
              <a:gd name="connsiteX19" fmla="*/ 11562333 w 11600084"/>
              <a:gd name="connsiteY19" fmla="*/ 5906085 h 6362961"/>
              <a:gd name="connsiteX20" fmla="*/ 11571244 w 11600084"/>
              <a:gd name="connsiteY20" fmla="*/ 2621674 h 6362961"/>
              <a:gd name="connsiteX21" fmla="*/ 11561892 w 11600084"/>
              <a:gd name="connsiteY21" fmla="*/ 176313 h 6362961"/>
              <a:gd name="connsiteX22" fmla="*/ 11316429 w 11600084"/>
              <a:gd name="connsiteY22" fmla="*/ 70532 h 6362961"/>
              <a:gd name="connsiteX23" fmla="*/ 10689999 w 11600084"/>
              <a:gd name="connsiteY23" fmla="*/ 70591 h 6362961"/>
              <a:gd name="connsiteX24" fmla="*/ 7599878 w 11600084"/>
              <a:gd name="connsiteY24" fmla="*/ 75910 h 6362961"/>
              <a:gd name="connsiteX25" fmla="*/ 1892744 w 11600084"/>
              <a:gd name="connsiteY25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04791 w 11600084"/>
              <a:gd name="connsiteY14" fmla="*/ 5908320 h 6362961"/>
              <a:gd name="connsiteX15" fmla="*/ 9863784 w 11600084"/>
              <a:gd name="connsiteY15" fmla="*/ 5909115 h 6362961"/>
              <a:gd name="connsiteX16" fmla="*/ 10007288 w 11600084"/>
              <a:gd name="connsiteY16" fmla="*/ 5914499 h 6362961"/>
              <a:gd name="connsiteX17" fmla="*/ 10927227 w 11600084"/>
              <a:gd name="connsiteY17" fmla="*/ 5922366 h 6362961"/>
              <a:gd name="connsiteX18" fmla="*/ 11562333 w 11600084"/>
              <a:gd name="connsiteY18" fmla="*/ 5906085 h 6362961"/>
              <a:gd name="connsiteX19" fmla="*/ 11571244 w 11600084"/>
              <a:gd name="connsiteY19" fmla="*/ 2621674 h 6362961"/>
              <a:gd name="connsiteX20" fmla="*/ 11561892 w 11600084"/>
              <a:gd name="connsiteY20" fmla="*/ 176313 h 6362961"/>
              <a:gd name="connsiteX21" fmla="*/ 11316429 w 11600084"/>
              <a:gd name="connsiteY21" fmla="*/ 70532 h 6362961"/>
              <a:gd name="connsiteX22" fmla="*/ 10689999 w 11600084"/>
              <a:gd name="connsiteY22" fmla="*/ 70591 h 6362961"/>
              <a:gd name="connsiteX23" fmla="*/ 7599878 w 11600084"/>
              <a:gd name="connsiteY23" fmla="*/ 75910 h 6362961"/>
              <a:gd name="connsiteX24" fmla="*/ 1892744 w 11600084"/>
              <a:gd name="connsiteY24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63784 w 11600084"/>
              <a:gd name="connsiteY14" fmla="*/ 5909115 h 6362961"/>
              <a:gd name="connsiteX15" fmla="*/ 10007288 w 11600084"/>
              <a:gd name="connsiteY15" fmla="*/ 5914499 h 6362961"/>
              <a:gd name="connsiteX16" fmla="*/ 10927227 w 11600084"/>
              <a:gd name="connsiteY16" fmla="*/ 5922366 h 6362961"/>
              <a:gd name="connsiteX17" fmla="*/ 11562333 w 11600084"/>
              <a:gd name="connsiteY17" fmla="*/ 5906085 h 6362961"/>
              <a:gd name="connsiteX18" fmla="*/ 11571244 w 11600084"/>
              <a:gd name="connsiteY18" fmla="*/ 2621674 h 6362961"/>
              <a:gd name="connsiteX19" fmla="*/ 11561892 w 11600084"/>
              <a:gd name="connsiteY19" fmla="*/ 176313 h 6362961"/>
              <a:gd name="connsiteX20" fmla="*/ 11316429 w 11600084"/>
              <a:gd name="connsiteY20" fmla="*/ 70532 h 6362961"/>
              <a:gd name="connsiteX21" fmla="*/ 10689999 w 11600084"/>
              <a:gd name="connsiteY21" fmla="*/ 70591 h 6362961"/>
              <a:gd name="connsiteX22" fmla="*/ 7599878 w 11600084"/>
              <a:gd name="connsiteY22" fmla="*/ 75910 h 6362961"/>
              <a:gd name="connsiteX23" fmla="*/ 1892744 w 11600084"/>
              <a:gd name="connsiteY23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00084" h="6362961">
                <a:moveTo>
                  <a:pt x="1892744" y="0"/>
                </a:moveTo>
                <a:lnTo>
                  <a:pt x="304663" y="10761"/>
                </a:lnTo>
                <a:cubicBezTo>
                  <a:pt x="185441" y="17394"/>
                  <a:pt x="30881" y="990"/>
                  <a:pt x="0" y="47942"/>
                </a:cubicBezTo>
                <a:lnTo>
                  <a:pt x="0" y="909146"/>
                </a:lnTo>
                <a:lnTo>
                  <a:pt x="4597" y="909146"/>
                </a:lnTo>
                <a:cubicBezTo>
                  <a:pt x="5920" y="969067"/>
                  <a:pt x="7244" y="1028987"/>
                  <a:pt x="8568" y="1088908"/>
                </a:cubicBezTo>
                <a:cubicBezTo>
                  <a:pt x="28705" y="1889604"/>
                  <a:pt x="78164" y="2981189"/>
                  <a:pt x="88972" y="3523848"/>
                </a:cubicBezTo>
                <a:cubicBezTo>
                  <a:pt x="105117" y="5631637"/>
                  <a:pt x="7283" y="5958421"/>
                  <a:pt x="148480" y="5930841"/>
                </a:cubicBezTo>
                <a:cubicBezTo>
                  <a:pt x="2322134" y="5992566"/>
                  <a:pt x="4009314" y="5978024"/>
                  <a:pt x="5623915" y="5947064"/>
                </a:cubicBezTo>
                <a:lnTo>
                  <a:pt x="8168400" y="5914173"/>
                </a:lnTo>
                <a:lnTo>
                  <a:pt x="8334742" y="5912754"/>
                </a:lnTo>
                <a:cubicBezTo>
                  <a:pt x="8334742" y="5912754"/>
                  <a:pt x="8388439" y="6102892"/>
                  <a:pt x="8343333" y="6362961"/>
                </a:cubicBezTo>
                <a:cubicBezTo>
                  <a:pt x="8485400" y="6298448"/>
                  <a:pt x="8852227" y="6052994"/>
                  <a:pt x="8951337" y="5912879"/>
                </a:cubicBezTo>
                <a:cubicBezTo>
                  <a:pt x="9038326" y="5910139"/>
                  <a:pt x="9349159" y="5918539"/>
                  <a:pt x="9710371" y="5911624"/>
                </a:cubicBezTo>
                <a:lnTo>
                  <a:pt x="10007288" y="5914499"/>
                </a:lnTo>
                <a:lnTo>
                  <a:pt x="10927227" y="5922366"/>
                </a:lnTo>
                <a:cubicBezTo>
                  <a:pt x="11184288" y="5912702"/>
                  <a:pt x="11322659" y="5932366"/>
                  <a:pt x="11562333" y="5906085"/>
                </a:cubicBezTo>
                <a:cubicBezTo>
                  <a:pt x="11600776" y="5700565"/>
                  <a:pt x="11557900" y="4406975"/>
                  <a:pt x="11571244" y="2621674"/>
                </a:cubicBezTo>
                <a:cubicBezTo>
                  <a:pt x="11619605" y="1540406"/>
                  <a:pt x="11600677" y="601855"/>
                  <a:pt x="11561892" y="176313"/>
                </a:cubicBezTo>
                <a:cubicBezTo>
                  <a:pt x="11546315" y="5406"/>
                  <a:pt x="11461744" y="88152"/>
                  <a:pt x="11316429" y="70532"/>
                </a:cubicBezTo>
                <a:cubicBezTo>
                  <a:pt x="11171114" y="52912"/>
                  <a:pt x="10890051" y="86510"/>
                  <a:pt x="10689999" y="70591"/>
                </a:cubicBezTo>
                <a:lnTo>
                  <a:pt x="7599878" y="75910"/>
                </a:lnTo>
                <a:lnTo>
                  <a:pt x="1892744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5B7F7-F398-4869-9555-A585C06A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237" y="1043189"/>
            <a:ext cx="3707204" cy="4546242"/>
          </a:xfrm>
        </p:spPr>
        <p:txBody>
          <a:bodyPr>
            <a:normAutofit/>
          </a:bodyPr>
          <a:lstStyle/>
          <a:p>
            <a:r>
              <a:rPr lang="en-US" dirty="0"/>
              <a:t>Challenges and </a:t>
            </a:r>
            <a:r>
              <a:rPr lang="en-US"/>
              <a:t>setbacks</a:t>
            </a:r>
            <a:br>
              <a:rPr lang="en-US" dirty="0"/>
            </a:br>
            <a:br>
              <a:rPr lang="en-US" dirty="0"/>
            </a:br>
            <a:r>
              <a:rPr lang="en-US"/>
              <a:t>Future Updates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C953C-D38E-449C-909C-979F491F1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418" y="1131077"/>
            <a:ext cx="5145346" cy="4546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- Collaboration through the git repository proved to be </a:t>
            </a:r>
            <a:r>
              <a:rPr lang="en-US" dirty="0"/>
              <a:t>challenging for team productivity</a:t>
            </a:r>
          </a:p>
          <a:p>
            <a:r>
              <a:rPr lang="en-US"/>
              <a:t>----------------------------------</a:t>
            </a:r>
            <a:endParaRPr lang="en-US" dirty="0"/>
          </a:p>
          <a:p>
            <a:r>
              <a:rPr lang="en-US"/>
              <a:t>- Leaving comments under posts</a:t>
            </a:r>
          </a:p>
          <a:p>
            <a:r>
              <a:rPr lang="en-US"/>
              <a:t>- Add users to "favorites/best friends" list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2A1995-1F16-43C8-8570-1ADCFA5C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2900" y="544559"/>
            <a:ext cx="11011431" cy="6006966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1242"/>
              <a:gd name="connsiteY0" fmla="*/ 39610 h 6402571"/>
              <a:gd name="connsiteX1" fmla="*/ 304663 w 11601242"/>
              <a:gd name="connsiteY1" fmla="*/ 50371 h 6402571"/>
              <a:gd name="connsiteX2" fmla="*/ 0 w 11601242"/>
              <a:gd name="connsiteY2" fmla="*/ 87552 h 6402571"/>
              <a:gd name="connsiteX3" fmla="*/ 0 w 11601242"/>
              <a:gd name="connsiteY3" fmla="*/ 948756 h 6402571"/>
              <a:gd name="connsiteX4" fmla="*/ 4597 w 11601242"/>
              <a:gd name="connsiteY4" fmla="*/ 948756 h 6402571"/>
              <a:gd name="connsiteX5" fmla="*/ 8568 w 11601242"/>
              <a:gd name="connsiteY5" fmla="*/ 1128518 h 6402571"/>
              <a:gd name="connsiteX6" fmla="*/ 88972 w 11601242"/>
              <a:gd name="connsiteY6" fmla="*/ 3563458 h 6402571"/>
              <a:gd name="connsiteX7" fmla="*/ 148480 w 11601242"/>
              <a:gd name="connsiteY7" fmla="*/ 5970451 h 6402571"/>
              <a:gd name="connsiteX8" fmla="*/ 5623915 w 11601242"/>
              <a:gd name="connsiteY8" fmla="*/ 5986674 h 6402571"/>
              <a:gd name="connsiteX9" fmla="*/ 8143603 w 11601242"/>
              <a:gd name="connsiteY9" fmla="*/ 5952640 h 6402571"/>
              <a:gd name="connsiteX10" fmla="*/ 8168400 w 11601242"/>
              <a:gd name="connsiteY10" fmla="*/ 5953783 h 6402571"/>
              <a:gd name="connsiteX11" fmla="*/ 8334742 w 11601242"/>
              <a:gd name="connsiteY11" fmla="*/ 5952364 h 6402571"/>
              <a:gd name="connsiteX12" fmla="*/ 8343333 w 11601242"/>
              <a:gd name="connsiteY12" fmla="*/ 6402571 h 6402571"/>
              <a:gd name="connsiteX13" fmla="*/ 8951337 w 11601242"/>
              <a:gd name="connsiteY13" fmla="*/ 5952489 h 6402571"/>
              <a:gd name="connsiteX14" fmla="*/ 9710371 w 11601242"/>
              <a:gd name="connsiteY14" fmla="*/ 5951234 h 6402571"/>
              <a:gd name="connsiteX15" fmla="*/ 9804791 w 11601242"/>
              <a:gd name="connsiteY15" fmla="*/ 5947930 h 6402571"/>
              <a:gd name="connsiteX16" fmla="*/ 9863784 w 11601242"/>
              <a:gd name="connsiteY16" fmla="*/ 5948725 h 6402571"/>
              <a:gd name="connsiteX17" fmla="*/ 10007288 w 11601242"/>
              <a:gd name="connsiteY17" fmla="*/ 5954109 h 6402571"/>
              <a:gd name="connsiteX18" fmla="*/ 10927227 w 11601242"/>
              <a:gd name="connsiteY18" fmla="*/ 5961976 h 6402571"/>
              <a:gd name="connsiteX19" fmla="*/ 11562333 w 11601242"/>
              <a:gd name="connsiteY19" fmla="*/ 5945695 h 6402571"/>
              <a:gd name="connsiteX20" fmla="*/ 11571244 w 11601242"/>
              <a:gd name="connsiteY20" fmla="*/ 2661284 h 6402571"/>
              <a:gd name="connsiteX21" fmla="*/ 11561892 w 11601242"/>
              <a:gd name="connsiteY21" fmla="*/ 215923 h 6402571"/>
              <a:gd name="connsiteX22" fmla="*/ 11316429 w 11601242"/>
              <a:gd name="connsiteY22" fmla="*/ 110142 h 6402571"/>
              <a:gd name="connsiteX23" fmla="*/ 10689999 w 11601242"/>
              <a:gd name="connsiteY23" fmla="*/ 110201 h 6402571"/>
              <a:gd name="connsiteX24" fmla="*/ 7599878 w 11601242"/>
              <a:gd name="connsiteY24" fmla="*/ 115520 h 6402571"/>
              <a:gd name="connsiteX25" fmla="*/ 1892744 w 11601242"/>
              <a:gd name="connsiteY25" fmla="*/ 39610 h 640257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43603 w 11600084"/>
              <a:gd name="connsiteY9" fmla="*/ 5913030 h 6362961"/>
              <a:gd name="connsiteX10" fmla="*/ 8168400 w 11600084"/>
              <a:gd name="connsiteY10" fmla="*/ 5914173 h 6362961"/>
              <a:gd name="connsiteX11" fmla="*/ 8334742 w 11600084"/>
              <a:gd name="connsiteY11" fmla="*/ 5912754 h 6362961"/>
              <a:gd name="connsiteX12" fmla="*/ 8343333 w 11600084"/>
              <a:gd name="connsiteY12" fmla="*/ 6362961 h 6362961"/>
              <a:gd name="connsiteX13" fmla="*/ 8951337 w 11600084"/>
              <a:gd name="connsiteY13" fmla="*/ 5912879 h 6362961"/>
              <a:gd name="connsiteX14" fmla="*/ 9710371 w 11600084"/>
              <a:gd name="connsiteY14" fmla="*/ 5911624 h 6362961"/>
              <a:gd name="connsiteX15" fmla="*/ 9804791 w 11600084"/>
              <a:gd name="connsiteY15" fmla="*/ 5908320 h 6362961"/>
              <a:gd name="connsiteX16" fmla="*/ 9863784 w 11600084"/>
              <a:gd name="connsiteY16" fmla="*/ 5909115 h 6362961"/>
              <a:gd name="connsiteX17" fmla="*/ 10007288 w 11600084"/>
              <a:gd name="connsiteY17" fmla="*/ 5914499 h 6362961"/>
              <a:gd name="connsiteX18" fmla="*/ 10927227 w 11600084"/>
              <a:gd name="connsiteY18" fmla="*/ 5922366 h 6362961"/>
              <a:gd name="connsiteX19" fmla="*/ 11562333 w 11600084"/>
              <a:gd name="connsiteY19" fmla="*/ 5906085 h 6362961"/>
              <a:gd name="connsiteX20" fmla="*/ 11571244 w 11600084"/>
              <a:gd name="connsiteY20" fmla="*/ 2621674 h 6362961"/>
              <a:gd name="connsiteX21" fmla="*/ 11561892 w 11600084"/>
              <a:gd name="connsiteY21" fmla="*/ 176313 h 6362961"/>
              <a:gd name="connsiteX22" fmla="*/ 11316429 w 11600084"/>
              <a:gd name="connsiteY22" fmla="*/ 70532 h 6362961"/>
              <a:gd name="connsiteX23" fmla="*/ 10689999 w 11600084"/>
              <a:gd name="connsiteY23" fmla="*/ 70591 h 6362961"/>
              <a:gd name="connsiteX24" fmla="*/ 7599878 w 11600084"/>
              <a:gd name="connsiteY24" fmla="*/ 75910 h 6362961"/>
              <a:gd name="connsiteX25" fmla="*/ 1892744 w 11600084"/>
              <a:gd name="connsiteY25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04791 w 11600084"/>
              <a:gd name="connsiteY14" fmla="*/ 5908320 h 6362961"/>
              <a:gd name="connsiteX15" fmla="*/ 9863784 w 11600084"/>
              <a:gd name="connsiteY15" fmla="*/ 5909115 h 6362961"/>
              <a:gd name="connsiteX16" fmla="*/ 10007288 w 11600084"/>
              <a:gd name="connsiteY16" fmla="*/ 5914499 h 6362961"/>
              <a:gd name="connsiteX17" fmla="*/ 10927227 w 11600084"/>
              <a:gd name="connsiteY17" fmla="*/ 5922366 h 6362961"/>
              <a:gd name="connsiteX18" fmla="*/ 11562333 w 11600084"/>
              <a:gd name="connsiteY18" fmla="*/ 5906085 h 6362961"/>
              <a:gd name="connsiteX19" fmla="*/ 11571244 w 11600084"/>
              <a:gd name="connsiteY19" fmla="*/ 2621674 h 6362961"/>
              <a:gd name="connsiteX20" fmla="*/ 11561892 w 11600084"/>
              <a:gd name="connsiteY20" fmla="*/ 176313 h 6362961"/>
              <a:gd name="connsiteX21" fmla="*/ 11316429 w 11600084"/>
              <a:gd name="connsiteY21" fmla="*/ 70532 h 6362961"/>
              <a:gd name="connsiteX22" fmla="*/ 10689999 w 11600084"/>
              <a:gd name="connsiteY22" fmla="*/ 70591 h 6362961"/>
              <a:gd name="connsiteX23" fmla="*/ 7599878 w 11600084"/>
              <a:gd name="connsiteY23" fmla="*/ 75910 h 6362961"/>
              <a:gd name="connsiteX24" fmla="*/ 1892744 w 11600084"/>
              <a:gd name="connsiteY24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9863784 w 11600084"/>
              <a:gd name="connsiteY14" fmla="*/ 5909115 h 6362961"/>
              <a:gd name="connsiteX15" fmla="*/ 10007288 w 11600084"/>
              <a:gd name="connsiteY15" fmla="*/ 5914499 h 6362961"/>
              <a:gd name="connsiteX16" fmla="*/ 10927227 w 11600084"/>
              <a:gd name="connsiteY16" fmla="*/ 5922366 h 6362961"/>
              <a:gd name="connsiteX17" fmla="*/ 11562333 w 11600084"/>
              <a:gd name="connsiteY17" fmla="*/ 5906085 h 6362961"/>
              <a:gd name="connsiteX18" fmla="*/ 11571244 w 11600084"/>
              <a:gd name="connsiteY18" fmla="*/ 2621674 h 6362961"/>
              <a:gd name="connsiteX19" fmla="*/ 11561892 w 11600084"/>
              <a:gd name="connsiteY19" fmla="*/ 176313 h 6362961"/>
              <a:gd name="connsiteX20" fmla="*/ 11316429 w 11600084"/>
              <a:gd name="connsiteY20" fmla="*/ 70532 h 6362961"/>
              <a:gd name="connsiteX21" fmla="*/ 10689999 w 11600084"/>
              <a:gd name="connsiteY21" fmla="*/ 70591 h 6362961"/>
              <a:gd name="connsiteX22" fmla="*/ 7599878 w 11600084"/>
              <a:gd name="connsiteY22" fmla="*/ 75910 h 6362961"/>
              <a:gd name="connsiteX23" fmla="*/ 1892744 w 11600084"/>
              <a:gd name="connsiteY23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  <a:gd name="connsiteX0" fmla="*/ 1892744 w 11600084"/>
              <a:gd name="connsiteY0" fmla="*/ 0 h 6362961"/>
              <a:gd name="connsiteX1" fmla="*/ 304663 w 11600084"/>
              <a:gd name="connsiteY1" fmla="*/ 10761 h 6362961"/>
              <a:gd name="connsiteX2" fmla="*/ 0 w 11600084"/>
              <a:gd name="connsiteY2" fmla="*/ 47942 h 6362961"/>
              <a:gd name="connsiteX3" fmla="*/ 0 w 11600084"/>
              <a:gd name="connsiteY3" fmla="*/ 909146 h 6362961"/>
              <a:gd name="connsiteX4" fmla="*/ 4597 w 11600084"/>
              <a:gd name="connsiteY4" fmla="*/ 909146 h 6362961"/>
              <a:gd name="connsiteX5" fmla="*/ 8568 w 11600084"/>
              <a:gd name="connsiteY5" fmla="*/ 1088908 h 6362961"/>
              <a:gd name="connsiteX6" fmla="*/ 88972 w 11600084"/>
              <a:gd name="connsiteY6" fmla="*/ 3523848 h 6362961"/>
              <a:gd name="connsiteX7" fmla="*/ 148480 w 11600084"/>
              <a:gd name="connsiteY7" fmla="*/ 5930841 h 6362961"/>
              <a:gd name="connsiteX8" fmla="*/ 5623915 w 11600084"/>
              <a:gd name="connsiteY8" fmla="*/ 5947064 h 6362961"/>
              <a:gd name="connsiteX9" fmla="*/ 8168400 w 11600084"/>
              <a:gd name="connsiteY9" fmla="*/ 5914173 h 6362961"/>
              <a:gd name="connsiteX10" fmla="*/ 8334742 w 11600084"/>
              <a:gd name="connsiteY10" fmla="*/ 5912754 h 6362961"/>
              <a:gd name="connsiteX11" fmla="*/ 8343333 w 11600084"/>
              <a:gd name="connsiteY11" fmla="*/ 6362961 h 6362961"/>
              <a:gd name="connsiteX12" fmla="*/ 8951337 w 11600084"/>
              <a:gd name="connsiteY12" fmla="*/ 5912879 h 6362961"/>
              <a:gd name="connsiteX13" fmla="*/ 9710371 w 11600084"/>
              <a:gd name="connsiteY13" fmla="*/ 5911624 h 6362961"/>
              <a:gd name="connsiteX14" fmla="*/ 10007288 w 11600084"/>
              <a:gd name="connsiteY14" fmla="*/ 5914499 h 6362961"/>
              <a:gd name="connsiteX15" fmla="*/ 10927227 w 11600084"/>
              <a:gd name="connsiteY15" fmla="*/ 5922366 h 6362961"/>
              <a:gd name="connsiteX16" fmla="*/ 11562333 w 11600084"/>
              <a:gd name="connsiteY16" fmla="*/ 5906085 h 6362961"/>
              <a:gd name="connsiteX17" fmla="*/ 11571244 w 11600084"/>
              <a:gd name="connsiteY17" fmla="*/ 2621674 h 6362961"/>
              <a:gd name="connsiteX18" fmla="*/ 11561892 w 11600084"/>
              <a:gd name="connsiteY18" fmla="*/ 176313 h 6362961"/>
              <a:gd name="connsiteX19" fmla="*/ 11316429 w 11600084"/>
              <a:gd name="connsiteY19" fmla="*/ 70532 h 6362961"/>
              <a:gd name="connsiteX20" fmla="*/ 10689999 w 11600084"/>
              <a:gd name="connsiteY20" fmla="*/ 70591 h 6362961"/>
              <a:gd name="connsiteX21" fmla="*/ 7599878 w 11600084"/>
              <a:gd name="connsiteY21" fmla="*/ 75910 h 6362961"/>
              <a:gd name="connsiteX22" fmla="*/ 1892744 w 11600084"/>
              <a:gd name="connsiteY22" fmla="*/ 0 h 636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00084" h="6362961">
                <a:moveTo>
                  <a:pt x="1892744" y="0"/>
                </a:moveTo>
                <a:lnTo>
                  <a:pt x="304663" y="10761"/>
                </a:lnTo>
                <a:cubicBezTo>
                  <a:pt x="185441" y="17394"/>
                  <a:pt x="30881" y="990"/>
                  <a:pt x="0" y="47942"/>
                </a:cubicBezTo>
                <a:lnTo>
                  <a:pt x="0" y="909146"/>
                </a:lnTo>
                <a:lnTo>
                  <a:pt x="4597" y="909146"/>
                </a:lnTo>
                <a:cubicBezTo>
                  <a:pt x="5920" y="969067"/>
                  <a:pt x="7244" y="1028987"/>
                  <a:pt x="8568" y="1088908"/>
                </a:cubicBezTo>
                <a:cubicBezTo>
                  <a:pt x="28705" y="1889604"/>
                  <a:pt x="78164" y="2981189"/>
                  <a:pt x="88972" y="3523848"/>
                </a:cubicBezTo>
                <a:cubicBezTo>
                  <a:pt x="105117" y="5631637"/>
                  <a:pt x="7283" y="5958421"/>
                  <a:pt x="148480" y="5930841"/>
                </a:cubicBezTo>
                <a:cubicBezTo>
                  <a:pt x="2322134" y="5992566"/>
                  <a:pt x="4009314" y="5978024"/>
                  <a:pt x="5623915" y="5947064"/>
                </a:cubicBezTo>
                <a:lnTo>
                  <a:pt x="8168400" y="5914173"/>
                </a:lnTo>
                <a:lnTo>
                  <a:pt x="8334742" y="5912754"/>
                </a:lnTo>
                <a:cubicBezTo>
                  <a:pt x="8334742" y="5912754"/>
                  <a:pt x="8388439" y="6102892"/>
                  <a:pt x="8343333" y="6362961"/>
                </a:cubicBezTo>
                <a:cubicBezTo>
                  <a:pt x="8485400" y="6298448"/>
                  <a:pt x="8852227" y="6052994"/>
                  <a:pt x="8951337" y="5912879"/>
                </a:cubicBezTo>
                <a:cubicBezTo>
                  <a:pt x="9038326" y="5910139"/>
                  <a:pt x="9349159" y="5918539"/>
                  <a:pt x="9710371" y="5911624"/>
                </a:cubicBezTo>
                <a:lnTo>
                  <a:pt x="10007288" y="5914499"/>
                </a:lnTo>
                <a:lnTo>
                  <a:pt x="10927227" y="5922366"/>
                </a:lnTo>
                <a:cubicBezTo>
                  <a:pt x="11184288" y="5912702"/>
                  <a:pt x="11322659" y="5932366"/>
                  <a:pt x="11562333" y="5906085"/>
                </a:cubicBezTo>
                <a:cubicBezTo>
                  <a:pt x="11600776" y="5700565"/>
                  <a:pt x="11557900" y="4406975"/>
                  <a:pt x="11571244" y="2621674"/>
                </a:cubicBezTo>
                <a:cubicBezTo>
                  <a:pt x="11619605" y="1540406"/>
                  <a:pt x="11600677" y="601855"/>
                  <a:pt x="11561892" y="176313"/>
                </a:cubicBezTo>
                <a:cubicBezTo>
                  <a:pt x="11546315" y="5406"/>
                  <a:pt x="11461744" y="88152"/>
                  <a:pt x="11316429" y="70532"/>
                </a:cubicBezTo>
                <a:cubicBezTo>
                  <a:pt x="11171114" y="52912"/>
                  <a:pt x="10890051" y="86510"/>
                  <a:pt x="10689999" y="70591"/>
                </a:cubicBezTo>
                <a:lnTo>
                  <a:pt x="7599878" y="75910"/>
                </a:lnTo>
                <a:lnTo>
                  <a:pt x="1892744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49D184-9D1F-4194-967E-2078F06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A2487-A883-4D97-8248-D52CBF22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20" y="484450"/>
            <a:ext cx="4133604" cy="21248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What is it?</a:t>
            </a:r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8201F4-2C78-4ADC-9CA9-E923C346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69" r="24439" b="1"/>
          <a:stretch/>
        </p:blipFill>
        <p:spPr>
          <a:xfrm>
            <a:off x="5623249" y="484454"/>
            <a:ext cx="5993465" cy="5736874"/>
          </a:xfrm>
          <a:custGeom>
            <a:avLst/>
            <a:gdLst/>
            <a:ahLst/>
            <a:cxnLst/>
            <a:rect l="l" t="t" r="r" b="b"/>
            <a:pathLst>
              <a:path w="7040677" h="6180550">
                <a:moveTo>
                  <a:pt x="493688" y="34"/>
                </a:moveTo>
                <a:cubicBezTo>
                  <a:pt x="653887" y="409"/>
                  <a:pt x="854619" y="3920"/>
                  <a:pt x="1033873" y="8815"/>
                </a:cubicBezTo>
                <a:lnTo>
                  <a:pt x="6135204" y="38273"/>
                </a:lnTo>
                <a:lnTo>
                  <a:pt x="7040677" y="66047"/>
                </a:lnTo>
                <a:lnTo>
                  <a:pt x="7040677" y="6149315"/>
                </a:lnTo>
                <a:lnTo>
                  <a:pt x="6895903" y="6148904"/>
                </a:lnTo>
                <a:cubicBezTo>
                  <a:pt x="5164050" y="6146027"/>
                  <a:pt x="2763280" y="6180550"/>
                  <a:pt x="1145259" y="6180550"/>
                </a:cubicBezTo>
                <a:cubicBezTo>
                  <a:pt x="686865" y="6151091"/>
                  <a:pt x="359440" y="6180551"/>
                  <a:pt x="45113" y="6151091"/>
                </a:cubicBezTo>
                <a:cubicBezTo>
                  <a:pt x="-50932" y="4157674"/>
                  <a:pt x="23284" y="1383584"/>
                  <a:pt x="110598" y="126652"/>
                </a:cubicBezTo>
                <a:cubicBezTo>
                  <a:pt x="118105" y="-27768"/>
                  <a:pt x="111883" y="22759"/>
                  <a:pt x="262498" y="3120"/>
                </a:cubicBezTo>
                <a:cubicBezTo>
                  <a:pt x="316041" y="711"/>
                  <a:pt x="397569" y="-192"/>
                  <a:pt x="493688" y="34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D0A91AB-7772-469C-ADBF-6BA8D81AE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23249" y="484449"/>
            <a:ext cx="5993464" cy="5736873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AA0020E-FB7B-4A05-91FF-2F596CD42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286" y="2745855"/>
            <a:ext cx="5477840" cy="3586841"/>
          </a:xfrm>
          <a:custGeom>
            <a:avLst/>
            <a:gdLst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58743 w 5273388"/>
              <a:gd name="connsiteY4" fmla="*/ 2381910 h 3608000"/>
              <a:gd name="connsiteX5" fmla="*/ 4849490 w 5273388"/>
              <a:gd name="connsiteY5" fmla="*/ 2451976 h 3608000"/>
              <a:gd name="connsiteX6" fmla="*/ 4816211 w 5273388"/>
              <a:gd name="connsiteY6" fmla="*/ 2647754 h 3608000"/>
              <a:gd name="connsiteX7" fmla="*/ 5255498 w 5273388"/>
              <a:gd name="connsiteY7" fmla="*/ 2851226 h 3608000"/>
              <a:gd name="connsiteX8" fmla="*/ 5220201 w 5273388"/>
              <a:gd name="connsiteY8" fmla="*/ 2877530 h 3608000"/>
              <a:gd name="connsiteX9" fmla="*/ 5204187 w 5273388"/>
              <a:gd name="connsiteY9" fmla="*/ 2887142 h 3608000"/>
              <a:gd name="connsiteX10" fmla="*/ 5200798 w 5273388"/>
              <a:gd name="connsiteY10" fmla="*/ 2891560 h 3608000"/>
              <a:gd name="connsiteX11" fmla="*/ 4206951 w 5273388"/>
              <a:gd name="connsiteY11" fmla="*/ 3179220 h 3608000"/>
              <a:gd name="connsiteX12" fmla="*/ 2487114 w 5273388"/>
              <a:gd name="connsiteY12" fmla="*/ 3607620 h 3608000"/>
              <a:gd name="connsiteX13" fmla="*/ 628718 w 5273388"/>
              <a:gd name="connsiteY13" fmla="*/ 3098753 h 3608000"/>
              <a:gd name="connsiteX14" fmla="*/ 7478 w 5273388"/>
              <a:gd name="connsiteY14" fmla="*/ 1669984 h 3608000"/>
              <a:gd name="connsiteX15" fmla="*/ 840070 w 5273388"/>
              <a:gd name="connsiteY15" fmla="*/ 374196 h 3608000"/>
              <a:gd name="connsiteX16" fmla="*/ 3179526 w 5273388"/>
              <a:gd name="connsiteY16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49490 w 5273388"/>
              <a:gd name="connsiteY4" fmla="*/ 2451976 h 3608000"/>
              <a:gd name="connsiteX5" fmla="*/ 4816211 w 5273388"/>
              <a:gd name="connsiteY5" fmla="*/ 2647754 h 3608000"/>
              <a:gd name="connsiteX6" fmla="*/ 5255498 w 5273388"/>
              <a:gd name="connsiteY6" fmla="*/ 2851226 h 3608000"/>
              <a:gd name="connsiteX7" fmla="*/ 5220201 w 5273388"/>
              <a:gd name="connsiteY7" fmla="*/ 2877530 h 3608000"/>
              <a:gd name="connsiteX8" fmla="*/ 5204187 w 5273388"/>
              <a:gd name="connsiteY8" fmla="*/ 2887142 h 3608000"/>
              <a:gd name="connsiteX9" fmla="*/ 5200798 w 5273388"/>
              <a:gd name="connsiteY9" fmla="*/ 2891560 h 3608000"/>
              <a:gd name="connsiteX10" fmla="*/ 4206951 w 5273388"/>
              <a:gd name="connsiteY10" fmla="*/ 3179220 h 3608000"/>
              <a:gd name="connsiteX11" fmla="*/ 2487114 w 5273388"/>
              <a:gd name="connsiteY11" fmla="*/ 3607620 h 3608000"/>
              <a:gd name="connsiteX12" fmla="*/ 628718 w 5273388"/>
              <a:gd name="connsiteY12" fmla="*/ 3098753 h 3608000"/>
              <a:gd name="connsiteX13" fmla="*/ 7478 w 5273388"/>
              <a:gd name="connsiteY13" fmla="*/ 1669984 h 3608000"/>
              <a:gd name="connsiteX14" fmla="*/ 840070 w 5273388"/>
              <a:gd name="connsiteY14" fmla="*/ 374196 h 3608000"/>
              <a:gd name="connsiteX15" fmla="*/ 3179526 w 5273388"/>
              <a:gd name="connsiteY15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9528"/>
              <a:gd name="connsiteX1" fmla="*/ 3853899 w 5273388"/>
              <a:gd name="connsiteY1" fmla="*/ 59918 h 3609528"/>
              <a:gd name="connsiteX2" fmla="*/ 4979444 w 5273388"/>
              <a:gd name="connsiteY2" fmla="*/ 1297670 h 3609528"/>
              <a:gd name="connsiteX3" fmla="*/ 4900974 w 5273388"/>
              <a:gd name="connsiteY3" fmla="*/ 2238338 h 3609528"/>
              <a:gd name="connsiteX4" fmla="*/ 4816211 w 5273388"/>
              <a:gd name="connsiteY4" fmla="*/ 2647754 h 3609528"/>
              <a:gd name="connsiteX5" fmla="*/ 5255498 w 5273388"/>
              <a:gd name="connsiteY5" fmla="*/ 2851226 h 3609528"/>
              <a:gd name="connsiteX6" fmla="*/ 5220201 w 5273388"/>
              <a:gd name="connsiteY6" fmla="*/ 2877530 h 3609528"/>
              <a:gd name="connsiteX7" fmla="*/ 5204187 w 5273388"/>
              <a:gd name="connsiteY7" fmla="*/ 2887142 h 3609528"/>
              <a:gd name="connsiteX8" fmla="*/ 5200798 w 5273388"/>
              <a:gd name="connsiteY8" fmla="*/ 2891560 h 3609528"/>
              <a:gd name="connsiteX9" fmla="*/ 4206951 w 5273388"/>
              <a:gd name="connsiteY9" fmla="*/ 3179220 h 3609528"/>
              <a:gd name="connsiteX10" fmla="*/ 2487114 w 5273388"/>
              <a:gd name="connsiteY10" fmla="*/ 3607620 h 3609528"/>
              <a:gd name="connsiteX11" fmla="*/ 628718 w 5273388"/>
              <a:gd name="connsiteY11" fmla="*/ 3098753 h 3609528"/>
              <a:gd name="connsiteX12" fmla="*/ 7478 w 5273388"/>
              <a:gd name="connsiteY12" fmla="*/ 1669984 h 3609528"/>
              <a:gd name="connsiteX13" fmla="*/ 840070 w 5273388"/>
              <a:gd name="connsiteY13" fmla="*/ 374196 h 3609528"/>
              <a:gd name="connsiteX14" fmla="*/ 3179526 w 5273388"/>
              <a:gd name="connsiteY14" fmla="*/ 13 h 3609528"/>
              <a:gd name="connsiteX0" fmla="*/ 3179526 w 5273388"/>
              <a:gd name="connsiteY0" fmla="*/ 13 h 3610808"/>
              <a:gd name="connsiteX1" fmla="*/ 3853899 w 5273388"/>
              <a:gd name="connsiteY1" fmla="*/ 59918 h 3610808"/>
              <a:gd name="connsiteX2" fmla="*/ 4979444 w 5273388"/>
              <a:gd name="connsiteY2" fmla="*/ 1297670 h 3610808"/>
              <a:gd name="connsiteX3" fmla="*/ 4900974 w 5273388"/>
              <a:gd name="connsiteY3" fmla="*/ 2238338 h 3610808"/>
              <a:gd name="connsiteX4" fmla="*/ 4816211 w 5273388"/>
              <a:gd name="connsiteY4" fmla="*/ 2647754 h 3610808"/>
              <a:gd name="connsiteX5" fmla="*/ 5255498 w 5273388"/>
              <a:gd name="connsiteY5" fmla="*/ 2851226 h 3610808"/>
              <a:gd name="connsiteX6" fmla="*/ 5220201 w 5273388"/>
              <a:gd name="connsiteY6" fmla="*/ 2877530 h 3610808"/>
              <a:gd name="connsiteX7" fmla="*/ 5204187 w 5273388"/>
              <a:gd name="connsiteY7" fmla="*/ 2887142 h 3610808"/>
              <a:gd name="connsiteX8" fmla="*/ 5200798 w 5273388"/>
              <a:gd name="connsiteY8" fmla="*/ 2891560 h 3610808"/>
              <a:gd name="connsiteX9" fmla="*/ 4206951 w 5273388"/>
              <a:gd name="connsiteY9" fmla="*/ 3179220 h 3610808"/>
              <a:gd name="connsiteX10" fmla="*/ 2487114 w 5273388"/>
              <a:gd name="connsiteY10" fmla="*/ 3607620 h 3610808"/>
              <a:gd name="connsiteX11" fmla="*/ 628718 w 5273388"/>
              <a:gd name="connsiteY11" fmla="*/ 3098753 h 3610808"/>
              <a:gd name="connsiteX12" fmla="*/ 7478 w 5273388"/>
              <a:gd name="connsiteY12" fmla="*/ 1669984 h 3610808"/>
              <a:gd name="connsiteX13" fmla="*/ 840070 w 5273388"/>
              <a:gd name="connsiteY13" fmla="*/ 374196 h 3610808"/>
              <a:gd name="connsiteX14" fmla="*/ 3179526 w 5273388"/>
              <a:gd name="connsiteY14" fmla="*/ 13 h 3610808"/>
              <a:gd name="connsiteX0" fmla="*/ 3179526 w 5273388"/>
              <a:gd name="connsiteY0" fmla="*/ 13 h 3586841"/>
              <a:gd name="connsiteX1" fmla="*/ 3853899 w 5273388"/>
              <a:gd name="connsiteY1" fmla="*/ 59918 h 3586841"/>
              <a:gd name="connsiteX2" fmla="*/ 4979444 w 5273388"/>
              <a:gd name="connsiteY2" fmla="*/ 1297670 h 3586841"/>
              <a:gd name="connsiteX3" fmla="*/ 4900974 w 5273388"/>
              <a:gd name="connsiteY3" fmla="*/ 2238338 h 3586841"/>
              <a:gd name="connsiteX4" fmla="*/ 4816211 w 5273388"/>
              <a:gd name="connsiteY4" fmla="*/ 2647754 h 3586841"/>
              <a:gd name="connsiteX5" fmla="*/ 5255498 w 5273388"/>
              <a:gd name="connsiteY5" fmla="*/ 2851226 h 3586841"/>
              <a:gd name="connsiteX6" fmla="*/ 5220201 w 5273388"/>
              <a:gd name="connsiteY6" fmla="*/ 2877530 h 3586841"/>
              <a:gd name="connsiteX7" fmla="*/ 5204187 w 5273388"/>
              <a:gd name="connsiteY7" fmla="*/ 2887142 h 3586841"/>
              <a:gd name="connsiteX8" fmla="*/ 5200798 w 5273388"/>
              <a:gd name="connsiteY8" fmla="*/ 2891560 h 3586841"/>
              <a:gd name="connsiteX9" fmla="*/ 4206951 w 5273388"/>
              <a:gd name="connsiteY9" fmla="*/ 3179220 h 3586841"/>
              <a:gd name="connsiteX10" fmla="*/ 2532332 w 5273388"/>
              <a:gd name="connsiteY10" fmla="*/ 3582499 h 3586841"/>
              <a:gd name="connsiteX11" fmla="*/ 628718 w 5273388"/>
              <a:gd name="connsiteY11" fmla="*/ 3098753 h 3586841"/>
              <a:gd name="connsiteX12" fmla="*/ 7478 w 5273388"/>
              <a:gd name="connsiteY12" fmla="*/ 1669984 h 3586841"/>
              <a:gd name="connsiteX13" fmla="*/ 840070 w 5273388"/>
              <a:gd name="connsiteY13" fmla="*/ 374196 h 3586841"/>
              <a:gd name="connsiteX14" fmla="*/ 3179526 w 5273388"/>
              <a:gd name="connsiteY14" fmla="*/ 13 h 358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73388" h="3586841">
                <a:moveTo>
                  <a:pt x="3179526" y="13"/>
                </a:moveTo>
                <a:cubicBezTo>
                  <a:pt x="3444613" y="-566"/>
                  <a:pt x="3679907" y="17682"/>
                  <a:pt x="3853899" y="59918"/>
                </a:cubicBezTo>
                <a:cubicBezTo>
                  <a:pt x="4549870" y="228866"/>
                  <a:pt x="4853437" y="892015"/>
                  <a:pt x="4979444" y="1297670"/>
                </a:cubicBezTo>
                <a:cubicBezTo>
                  <a:pt x="5074752" y="1604495"/>
                  <a:pt x="4991037" y="1905799"/>
                  <a:pt x="4900974" y="2238338"/>
                </a:cubicBezTo>
                <a:cubicBezTo>
                  <a:pt x="4857647" y="2399931"/>
                  <a:pt x="4844465" y="2511282"/>
                  <a:pt x="4816211" y="2647754"/>
                </a:cubicBezTo>
                <a:cubicBezTo>
                  <a:pt x="4976943" y="2876684"/>
                  <a:pt x="5360348" y="2761778"/>
                  <a:pt x="5255498" y="2851226"/>
                </a:cubicBezTo>
                <a:cubicBezTo>
                  <a:pt x="5245669" y="2859612"/>
                  <a:pt x="5233931" y="2868400"/>
                  <a:pt x="5220201" y="2877530"/>
                </a:cubicBezTo>
                <a:lnTo>
                  <a:pt x="5204187" y="2887142"/>
                </a:lnTo>
                <a:lnTo>
                  <a:pt x="5200798" y="2891560"/>
                </a:lnTo>
                <a:cubicBezTo>
                  <a:pt x="5103263" y="2968778"/>
                  <a:pt x="4651695" y="3064064"/>
                  <a:pt x="4206951" y="3179220"/>
                </a:cubicBezTo>
                <a:cubicBezTo>
                  <a:pt x="3762207" y="3294376"/>
                  <a:pt x="3183970" y="3565765"/>
                  <a:pt x="2532332" y="3582499"/>
                </a:cubicBezTo>
                <a:cubicBezTo>
                  <a:pt x="1880694" y="3599233"/>
                  <a:pt x="944237" y="3591689"/>
                  <a:pt x="628718" y="3098753"/>
                </a:cubicBezTo>
                <a:cubicBezTo>
                  <a:pt x="132988" y="2481745"/>
                  <a:pt x="-39735" y="2302466"/>
                  <a:pt x="7478" y="1669984"/>
                </a:cubicBezTo>
                <a:cubicBezTo>
                  <a:pt x="96120" y="1140683"/>
                  <a:pt x="199000" y="642541"/>
                  <a:pt x="840070" y="374196"/>
                </a:cubicBezTo>
                <a:cubicBezTo>
                  <a:pt x="1320873" y="172938"/>
                  <a:pt x="2384267" y="1752"/>
                  <a:pt x="3179526" y="1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476F3-27D4-4656-8D8D-D5192E4C3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900" y="3137186"/>
            <a:ext cx="4107445" cy="27577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700" dirty="0"/>
              <a:t>A Social Networking App for People to Showcase their unconditional love for CATS!</a:t>
            </a:r>
          </a:p>
          <a:p>
            <a:pPr algn="ctr">
              <a:lnSpc>
                <a:spcPct val="90000"/>
              </a:lnSpc>
            </a:pPr>
            <a:endParaRPr lang="en-US" sz="2700"/>
          </a:p>
          <a:p>
            <a:pPr algn="ctr">
              <a:lnSpc>
                <a:spcPct val="90000"/>
              </a:lnSpc>
            </a:pPr>
            <a:r>
              <a:rPr lang="en-US" sz="2700" dirty="0"/>
              <a:t>Once Registered... </a:t>
            </a:r>
          </a:p>
          <a:p>
            <a:pPr algn="ctr">
              <a:lnSpc>
                <a:spcPct val="90000"/>
              </a:lnSpc>
            </a:pPr>
            <a:r>
              <a:rPr lang="en-US" sz="2700"/>
              <a:t>Users Are Be Able To &gt;&gt;&gt;&gt;&gt;&gt;&gt;&gt;&gt;&gt;&gt;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352FC5B-DB82-4476-A73C-D8B8D940F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633" y="2760799"/>
            <a:ext cx="5477840" cy="3586841"/>
          </a:xfrm>
          <a:custGeom>
            <a:avLst/>
            <a:gdLst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58743 w 5273388"/>
              <a:gd name="connsiteY4" fmla="*/ 2381910 h 3608000"/>
              <a:gd name="connsiteX5" fmla="*/ 4849490 w 5273388"/>
              <a:gd name="connsiteY5" fmla="*/ 2451976 h 3608000"/>
              <a:gd name="connsiteX6" fmla="*/ 4816211 w 5273388"/>
              <a:gd name="connsiteY6" fmla="*/ 2647754 h 3608000"/>
              <a:gd name="connsiteX7" fmla="*/ 5255498 w 5273388"/>
              <a:gd name="connsiteY7" fmla="*/ 2851226 h 3608000"/>
              <a:gd name="connsiteX8" fmla="*/ 5220201 w 5273388"/>
              <a:gd name="connsiteY8" fmla="*/ 2877530 h 3608000"/>
              <a:gd name="connsiteX9" fmla="*/ 5204187 w 5273388"/>
              <a:gd name="connsiteY9" fmla="*/ 2887142 h 3608000"/>
              <a:gd name="connsiteX10" fmla="*/ 5200798 w 5273388"/>
              <a:gd name="connsiteY10" fmla="*/ 2891560 h 3608000"/>
              <a:gd name="connsiteX11" fmla="*/ 4206951 w 5273388"/>
              <a:gd name="connsiteY11" fmla="*/ 3179220 h 3608000"/>
              <a:gd name="connsiteX12" fmla="*/ 2487114 w 5273388"/>
              <a:gd name="connsiteY12" fmla="*/ 3607620 h 3608000"/>
              <a:gd name="connsiteX13" fmla="*/ 628718 w 5273388"/>
              <a:gd name="connsiteY13" fmla="*/ 3098753 h 3608000"/>
              <a:gd name="connsiteX14" fmla="*/ 7478 w 5273388"/>
              <a:gd name="connsiteY14" fmla="*/ 1669984 h 3608000"/>
              <a:gd name="connsiteX15" fmla="*/ 840070 w 5273388"/>
              <a:gd name="connsiteY15" fmla="*/ 374196 h 3608000"/>
              <a:gd name="connsiteX16" fmla="*/ 3179526 w 5273388"/>
              <a:gd name="connsiteY16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49490 w 5273388"/>
              <a:gd name="connsiteY4" fmla="*/ 2451976 h 3608000"/>
              <a:gd name="connsiteX5" fmla="*/ 4816211 w 5273388"/>
              <a:gd name="connsiteY5" fmla="*/ 2647754 h 3608000"/>
              <a:gd name="connsiteX6" fmla="*/ 5255498 w 5273388"/>
              <a:gd name="connsiteY6" fmla="*/ 2851226 h 3608000"/>
              <a:gd name="connsiteX7" fmla="*/ 5220201 w 5273388"/>
              <a:gd name="connsiteY7" fmla="*/ 2877530 h 3608000"/>
              <a:gd name="connsiteX8" fmla="*/ 5204187 w 5273388"/>
              <a:gd name="connsiteY8" fmla="*/ 2887142 h 3608000"/>
              <a:gd name="connsiteX9" fmla="*/ 5200798 w 5273388"/>
              <a:gd name="connsiteY9" fmla="*/ 2891560 h 3608000"/>
              <a:gd name="connsiteX10" fmla="*/ 4206951 w 5273388"/>
              <a:gd name="connsiteY10" fmla="*/ 3179220 h 3608000"/>
              <a:gd name="connsiteX11" fmla="*/ 2487114 w 5273388"/>
              <a:gd name="connsiteY11" fmla="*/ 3607620 h 3608000"/>
              <a:gd name="connsiteX12" fmla="*/ 628718 w 5273388"/>
              <a:gd name="connsiteY12" fmla="*/ 3098753 h 3608000"/>
              <a:gd name="connsiteX13" fmla="*/ 7478 w 5273388"/>
              <a:gd name="connsiteY13" fmla="*/ 1669984 h 3608000"/>
              <a:gd name="connsiteX14" fmla="*/ 840070 w 5273388"/>
              <a:gd name="connsiteY14" fmla="*/ 374196 h 3608000"/>
              <a:gd name="connsiteX15" fmla="*/ 3179526 w 5273388"/>
              <a:gd name="connsiteY15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8000"/>
              <a:gd name="connsiteX1" fmla="*/ 3853899 w 5273388"/>
              <a:gd name="connsiteY1" fmla="*/ 59918 h 3608000"/>
              <a:gd name="connsiteX2" fmla="*/ 4979444 w 5273388"/>
              <a:gd name="connsiteY2" fmla="*/ 1297670 h 3608000"/>
              <a:gd name="connsiteX3" fmla="*/ 4900974 w 5273388"/>
              <a:gd name="connsiteY3" fmla="*/ 2238338 h 3608000"/>
              <a:gd name="connsiteX4" fmla="*/ 4816211 w 5273388"/>
              <a:gd name="connsiteY4" fmla="*/ 2647754 h 3608000"/>
              <a:gd name="connsiteX5" fmla="*/ 5255498 w 5273388"/>
              <a:gd name="connsiteY5" fmla="*/ 2851226 h 3608000"/>
              <a:gd name="connsiteX6" fmla="*/ 5220201 w 5273388"/>
              <a:gd name="connsiteY6" fmla="*/ 2877530 h 3608000"/>
              <a:gd name="connsiteX7" fmla="*/ 5204187 w 5273388"/>
              <a:gd name="connsiteY7" fmla="*/ 2887142 h 3608000"/>
              <a:gd name="connsiteX8" fmla="*/ 5200798 w 5273388"/>
              <a:gd name="connsiteY8" fmla="*/ 2891560 h 3608000"/>
              <a:gd name="connsiteX9" fmla="*/ 4206951 w 5273388"/>
              <a:gd name="connsiteY9" fmla="*/ 3179220 h 3608000"/>
              <a:gd name="connsiteX10" fmla="*/ 2487114 w 5273388"/>
              <a:gd name="connsiteY10" fmla="*/ 3607620 h 3608000"/>
              <a:gd name="connsiteX11" fmla="*/ 628718 w 5273388"/>
              <a:gd name="connsiteY11" fmla="*/ 3098753 h 3608000"/>
              <a:gd name="connsiteX12" fmla="*/ 7478 w 5273388"/>
              <a:gd name="connsiteY12" fmla="*/ 1669984 h 3608000"/>
              <a:gd name="connsiteX13" fmla="*/ 840070 w 5273388"/>
              <a:gd name="connsiteY13" fmla="*/ 374196 h 3608000"/>
              <a:gd name="connsiteX14" fmla="*/ 3179526 w 5273388"/>
              <a:gd name="connsiteY14" fmla="*/ 13 h 3608000"/>
              <a:gd name="connsiteX0" fmla="*/ 3179526 w 5273388"/>
              <a:gd name="connsiteY0" fmla="*/ 13 h 3609528"/>
              <a:gd name="connsiteX1" fmla="*/ 3853899 w 5273388"/>
              <a:gd name="connsiteY1" fmla="*/ 59918 h 3609528"/>
              <a:gd name="connsiteX2" fmla="*/ 4979444 w 5273388"/>
              <a:gd name="connsiteY2" fmla="*/ 1297670 h 3609528"/>
              <a:gd name="connsiteX3" fmla="*/ 4900974 w 5273388"/>
              <a:gd name="connsiteY3" fmla="*/ 2238338 h 3609528"/>
              <a:gd name="connsiteX4" fmla="*/ 4816211 w 5273388"/>
              <a:gd name="connsiteY4" fmla="*/ 2647754 h 3609528"/>
              <a:gd name="connsiteX5" fmla="*/ 5255498 w 5273388"/>
              <a:gd name="connsiteY5" fmla="*/ 2851226 h 3609528"/>
              <a:gd name="connsiteX6" fmla="*/ 5220201 w 5273388"/>
              <a:gd name="connsiteY6" fmla="*/ 2877530 h 3609528"/>
              <a:gd name="connsiteX7" fmla="*/ 5204187 w 5273388"/>
              <a:gd name="connsiteY7" fmla="*/ 2887142 h 3609528"/>
              <a:gd name="connsiteX8" fmla="*/ 5200798 w 5273388"/>
              <a:gd name="connsiteY8" fmla="*/ 2891560 h 3609528"/>
              <a:gd name="connsiteX9" fmla="*/ 4206951 w 5273388"/>
              <a:gd name="connsiteY9" fmla="*/ 3179220 h 3609528"/>
              <a:gd name="connsiteX10" fmla="*/ 2487114 w 5273388"/>
              <a:gd name="connsiteY10" fmla="*/ 3607620 h 3609528"/>
              <a:gd name="connsiteX11" fmla="*/ 628718 w 5273388"/>
              <a:gd name="connsiteY11" fmla="*/ 3098753 h 3609528"/>
              <a:gd name="connsiteX12" fmla="*/ 7478 w 5273388"/>
              <a:gd name="connsiteY12" fmla="*/ 1669984 h 3609528"/>
              <a:gd name="connsiteX13" fmla="*/ 840070 w 5273388"/>
              <a:gd name="connsiteY13" fmla="*/ 374196 h 3609528"/>
              <a:gd name="connsiteX14" fmla="*/ 3179526 w 5273388"/>
              <a:gd name="connsiteY14" fmla="*/ 13 h 3609528"/>
              <a:gd name="connsiteX0" fmla="*/ 3179526 w 5273388"/>
              <a:gd name="connsiteY0" fmla="*/ 13 h 3610808"/>
              <a:gd name="connsiteX1" fmla="*/ 3853899 w 5273388"/>
              <a:gd name="connsiteY1" fmla="*/ 59918 h 3610808"/>
              <a:gd name="connsiteX2" fmla="*/ 4979444 w 5273388"/>
              <a:gd name="connsiteY2" fmla="*/ 1297670 h 3610808"/>
              <a:gd name="connsiteX3" fmla="*/ 4900974 w 5273388"/>
              <a:gd name="connsiteY3" fmla="*/ 2238338 h 3610808"/>
              <a:gd name="connsiteX4" fmla="*/ 4816211 w 5273388"/>
              <a:gd name="connsiteY4" fmla="*/ 2647754 h 3610808"/>
              <a:gd name="connsiteX5" fmla="*/ 5255498 w 5273388"/>
              <a:gd name="connsiteY5" fmla="*/ 2851226 h 3610808"/>
              <a:gd name="connsiteX6" fmla="*/ 5220201 w 5273388"/>
              <a:gd name="connsiteY6" fmla="*/ 2877530 h 3610808"/>
              <a:gd name="connsiteX7" fmla="*/ 5204187 w 5273388"/>
              <a:gd name="connsiteY7" fmla="*/ 2887142 h 3610808"/>
              <a:gd name="connsiteX8" fmla="*/ 5200798 w 5273388"/>
              <a:gd name="connsiteY8" fmla="*/ 2891560 h 3610808"/>
              <a:gd name="connsiteX9" fmla="*/ 4206951 w 5273388"/>
              <a:gd name="connsiteY9" fmla="*/ 3179220 h 3610808"/>
              <a:gd name="connsiteX10" fmla="*/ 2487114 w 5273388"/>
              <a:gd name="connsiteY10" fmla="*/ 3607620 h 3610808"/>
              <a:gd name="connsiteX11" fmla="*/ 628718 w 5273388"/>
              <a:gd name="connsiteY11" fmla="*/ 3098753 h 3610808"/>
              <a:gd name="connsiteX12" fmla="*/ 7478 w 5273388"/>
              <a:gd name="connsiteY12" fmla="*/ 1669984 h 3610808"/>
              <a:gd name="connsiteX13" fmla="*/ 840070 w 5273388"/>
              <a:gd name="connsiteY13" fmla="*/ 374196 h 3610808"/>
              <a:gd name="connsiteX14" fmla="*/ 3179526 w 5273388"/>
              <a:gd name="connsiteY14" fmla="*/ 13 h 3610808"/>
              <a:gd name="connsiteX0" fmla="*/ 3179526 w 5273388"/>
              <a:gd name="connsiteY0" fmla="*/ 13 h 3586841"/>
              <a:gd name="connsiteX1" fmla="*/ 3853899 w 5273388"/>
              <a:gd name="connsiteY1" fmla="*/ 59918 h 3586841"/>
              <a:gd name="connsiteX2" fmla="*/ 4979444 w 5273388"/>
              <a:gd name="connsiteY2" fmla="*/ 1297670 h 3586841"/>
              <a:gd name="connsiteX3" fmla="*/ 4900974 w 5273388"/>
              <a:gd name="connsiteY3" fmla="*/ 2238338 h 3586841"/>
              <a:gd name="connsiteX4" fmla="*/ 4816211 w 5273388"/>
              <a:gd name="connsiteY4" fmla="*/ 2647754 h 3586841"/>
              <a:gd name="connsiteX5" fmla="*/ 5255498 w 5273388"/>
              <a:gd name="connsiteY5" fmla="*/ 2851226 h 3586841"/>
              <a:gd name="connsiteX6" fmla="*/ 5220201 w 5273388"/>
              <a:gd name="connsiteY6" fmla="*/ 2877530 h 3586841"/>
              <a:gd name="connsiteX7" fmla="*/ 5204187 w 5273388"/>
              <a:gd name="connsiteY7" fmla="*/ 2887142 h 3586841"/>
              <a:gd name="connsiteX8" fmla="*/ 5200798 w 5273388"/>
              <a:gd name="connsiteY8" fmla="*/ 2891560 h 3586841"/>
              <a:gd name="connsiteX9" fmla="*/ 4206951 w 5273388"/>
              <a:gd name="connsiteY9" fmla="*/ 3179220 h 3586841"/>
              <a:gd name="connsiteX10" fmla="*/ 2532332 w 5273388"/>
              <a:gd name="connsiteY10" fmla="*/ 3582499 h 3586841"/>
              <a:gd name="connsiteX11" fmla="*/ 628718 w 5273388"/>
              <a:gd name="connsiteY11" fmla="*/ 3098753 h 3586841"/>
              <a:gd name="connsiteX12" fmla="*/ 7478 w 5273388"/>
              <a:gd name="connsiteY12" fmla="*/ 1669984 h 3586841"/>
              <a:gd name="connsiteX13" fmla="*/ 840070 w 5273388"/>
              <a:gd name="connsiteY13" fmla="*/ 374196 h 3586841"/>
              <a:gd name="connsiteX14" fmla="*/ 3179526 w 5273388"/>
              <a:gd name="connsiteY14" fmla="*/ 13 h 358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73388" h="3586841">
                <a:moveTo>
                  <a:pt x="3179526" y="13"/>
                </a:moveTo>
                <a:cubicBezTo>
                  <a:pt x="3444613" y="-566"/>
                  <a:pt x="3679907" y="17682"/>
                  <a:pt x="3853899" y="59918"/>
                </a:cubicBezTo>
                <a:cubicBezTo>
                  <a:pt x="4549870" y="228866"/>
                  <a:pt x="4853437" y="892015"/>
                  <a:pt x="4979444" y="1297670"/>
                </a:cubicBezTo>
                <a:cubicBezTo>
                  <a:pt x="5074752" y="1604495"/>
                  <a:pt x="4991037" y="1905799"/>
                  <a:pt x="4900974" y="2238338"/>
                </a:cubicBezTo>
                <a:cubicBezTo>
                  <a:pt x="4857647" y="2399931"/>
                  <a:pt x="4844465" y="2511282"/>
                  <a:pt x="4816211" y="2647754"/>
                </a:cubicBezTo>
                <a:cubicBezTo>
                  <a:pt x="4976943" y="2876684"/>
                  <a:pt x="5360348" y="2761778"/>
                  <a:pt x="5255498" y="2851226"/>
                </a:cubicBezTo>
                <a:cubicBezTo>
                  <a:pt x="5245669" y="2859612"/>
                  <a:pt x="5233931" y="2868400"/>
                  <a:pt x="5220201" y="2877530"/>
                </a:cubicBezTo>
                <a:lnTo>
                  <a:pt x="5204187" y="2887142"/>
                </a:lnTo>
                <a:lnTo>
                  <a:pt x="5200798" y="2891560"/>
                </a:lnTo>
                <a:cubicBezTo>
                  <a:pt x="5103263" y="2968778"/>
                  <a:pt x="4651695" y="3064064"/>
                  <a:pt x="4206951" y="3179220"/>
                </a:cubicBezTo>
                <a:cubicBezTo>
                  <a:pt x="3762207" y="3294376"/>
                  <a:pt x="3183970" y="3565765"/>
                  <a:pt x="2532332" y="3582499"/>
                </a:cubicBezTo>
                <a:cubicBezTo>
                  <a:pt x="1880694" y="3599233"/>
                  <a:pt x="944237" y="3591689"/>
                  <a:pt x="628718" y="3098753"/>
                </a:cubicBezTo>
                <a:cubicBezTo>
                  <a:pt x="132988" y="2481745"/>
                  <a:pt x="-39735" y="2302466"/>
                  <a:pt x="7478" y="1669984"/>
                </a:cubicBezTo>
                <a:cubicBezTo>
                  <a:pt x="96120" y="1140683"/>
                  <a:pt x="199000" y="642541"/>
                  <a:pt x="840070" y="374196"/>
                </a:cubicBezTo>
                <a:cubicBezTo>
                  <a:pt x="1320873" y="172938"/>
                  <a:pt x="2384267" y="1752"/>
                  <a:pt x="3179526" y="1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8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4BB964-F5AA-45BD-906E-192DA00A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64605" y="1208504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D11A2A-27EA-453B-9A61-585A893F3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08530" y="1152366"/>
            <a:ext cx="4728955" cy="4459758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418BC-1BC5-455C-91F1-DE5F9B17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4" y="1378226"/>
            <a:ext cx="3363687" cy="27087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Upload a profile picture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B9977D-34AD-49FB-9904-624E12C5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169" y="556590"/>
            <a:ext cx="5842174" cy="55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7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BFFD82-CE81-49F0-B416-64BDD2A91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DEE43-CDC0-461C-9874-B32B5BA8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1" y="3823855"/>
            <a:ext cx="4477789" cy="1706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Search for other cat enthusiasts</a:t>
            </a:r>
          </a:p>
        </p:txBody>
      </p:sp>
    </p:spTree>
    <p:extLst>
      <p:ext uri="{BB962C8B-B14F-4D97-AF65-F5344CB8AC3E}">
        <p14:creationId xmlns:p14="http://schemas.microsoft.com/office/powerpoint/2010/main" val="38641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F32F7C2-46F5-4BD2-AB69-3E4341579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77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63EBA1-848C-4958-811B-0BEF4A0D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69" y="3367630"/>
            <a:ext cx="4808784" cy="2769498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748423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347315 w 7154422"/>
              <a:gd name="connsiteY0" fmla="*/ 33636 h 2397161"/>
              <a:gd name="connsiteX1" fmla="*/ 6054144 w 7154422"/>
              <a:gd name="connsiteY1" fmla="*/ 10832 h 2397161"/>
              <a:gd name="connsiteX2" fmla="*/ 7087093 w 7154422"/>
              <a:gd name="connsiteY2" fmla="*/ 442754 h 2397161"/>
              <a:gd name="connsiteX3" fmla="*/ 7014521 w 7154422"/>
              <a:gd name="connsiteY3" fmla="*/ 1560346 h 2397161"/>
              <a:gd name="connsiteX4" fmla="*/ 6203527 w 7154422"/>
              <a:gd name="connsiteY4" fmla="*/ 1939965 h 2397161"/>
              <a:gd name="connsiteX5" fmla="*/ 5895229 w 7154422"/>
              <a:gd name="connsiteY5" fmla="*/ 1957597 h 2397161"/>
              <a:gd name="connsiteX6" fmla="*/ 5849495 w 7154422"/>
              <a:gd name="connsiteY6" fmla="*/ 2397161 h 2397161"/>
              <a:gd name="connsiteX7" fmla="*/ 5361054 w 7154422"/>
              <a:gd name="connsiteY7" fmla="*/ 1944363 h 2397161"/>
              <a:gd name="connsiteX8" fmla="*/ 5096914 w 7154422"/>
              <a:gd name="connsiteY8" fmla="*/ 1931297 h 2397161"/>
              <a:gd name="connsiteX9" fmla="*/ 806282 w 7154422"/>
              <a:gd name="connsiteY9" fmla="*/ 1952235 h 2397161"/>
              <a:gd name="connsiteX10" fmla="*/ 80562 w 7154422"/>
              <a:gd name="connsiteY10" fmla="*/ 1494506 h 2397161"/>
              <a:gd name="connsiteX11" fmla="*/ 91205 w 7154422"/>
              <a:gd name="connsiteY11" fmla="*/ 602411 h 2397161"/>
              <a:gd name="connsiteX12" fmla="*/ 818883 w 7154422"/>
              <a:gd name="connsiteY12" fmla="*/ 97918 h 2397161"/>
              <a:gd name="connsiteX13" fmla="*/ 2347315 w 7154422"/>
              <a:gd name="connsiteY13" fmla="*/ 33636 h 2397161"/>
              <a:gd name="connsiteX0" fmla="*/ 2353100 w 7160207"/>
              <a:gd name="connsiteY0" fmla="*/ 33636 h 2397161"/>
              <a:gd name="connsiteX1" fmla="*/ 6059929 w 7160207"/>
              <a:gd name="connsiteY1" fmla="*/ 10832 h 2397161"/>
              <a:gd name="connsiteX2" fmla="*/ 7092878 w 7160207"/>
              <a:gd name="connsiteY2" fmla="*/ 442754 h 2397161"/>
              <a:gd name="connsiteX3" fmla="*/ 7020306 w 7160207"/>
              <a:gd name="connsiteY3" fmla="*/ 1560346 h 2397161"/>
              <a:gd name="connsiteX4" fmla="*/ 6209312 w 7160207"/>
              <a:gd name="connsiteY4" fmla="*/ 1939965 h 2397161"/>
              <a:gd name="connsiteX5" fmla="*/ 5901014 w 7160207"/>
              <a:gd name="connsiteY5" fmla="*/ 1957597 h 2397161"/>
              <a:gd name="connsiteX6" fmla="*/ 5855280 w 7160207"/>
              <a:gd name="connsiteY6" fmla="*/ 2397161 h 2397161"/>
              <a:gd name="connsiteX7" fmla="*/ 5366839 w 7160207"/>
              <a:gd name="connsiteY7" fmla="*/ 1944363 h 2397161"/>
              <a:gd name="connsiteX8" fmla="*/ 5102699 w 7160207"/>
              <a:gd name="connsiteY8" fmla="*/ 1931297 h 2397161"/>
              <a:gd name="connsiteX9" fmla="*/ 812067 w 7160207"/>
              <a:gd name="connsiteY9" fmla="*/ 1952235 h 2397161"/>
              <a:gd name="connsiteX10" fmla="*/ 86347 w 7160207"/>
              <a:gd name="connsiteY10" fmla="*/ 1494506 h 2397161"/>
              <a:gd name="connsiteX11" fmla="*/ 81145 w 7160207"/>
              <a:gd name="connsiteY11" fmla="*/ 568748 h 2397161"/>
              <a:gd name="connsiteX12" fmla="*/ 824668 w 7160207"/>
              <a:gd name="connsiteY12" fmla="*/ 97918 h 2397161"/>
              <a:gd name="connsiteX13" fmla="*/ 2353100 w 7160207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5113076 w 7170584"/>
              <a:gd name="connsiteY8" fmla="*/ 1931297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218769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891248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107856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411013 w 7170584"/>
              <a:gd name="connsiteY0" fmla="*/ 13172 h 2309372"/>
              <a:gd name="connsiteX1" fmla="*/ 6070306 w 7170584"/>
              <a:gd name="connsiteY1" fmla="*/ 17298 h 2309372"/>
              <a:gd name="connsiteX2" fmla="*/ 7103255 w 7170584"/>
              <a:gd name="connsiteY2" fmla="*/ 449220 h 2309372"/>
              <a:gd name="connsiteX3" fmla="*/ 7030683 w 7170584"/>
              <a:gd name="connsiteY3" fmla="*/ 1566812 h 2309372"/>
              <a:gd name="connsiteX4" fmla="*/ 6219689 w 7170584"/>
              <a:gd name="connsiteY4" fmla="*/ 1946431 h 2309372"/>
              <a:gd name="connsiteX5" fmla="*/ 5911391 w 7170584"/>
              <a:gd name="connsiteY5" fmla="*/ 1964063 h 2309372"/>
              <a:gd name="connsiteX6" fmla="*/ 5675521 w 7170584"/>
              <a:gd name="connsiteY6" fmla="*/ 2309372 h 2309372"/>
              <a:gd name="connsiteX7" fmla="*/ 5107856 w 7170584"/>
              <a:gd name="connsiteY7" fmla="*/ 1950829 h 2309372"/>
              <a:gd name="connsiteX8" fmla="*/ 4780334 w 7170584"/>
              <a:gd name="connsiteY8" fmla="*/ 1951229 h 2309372"/>
              <a:gd name="connsiteX9" fmla="*/ 822444 w 7170584"/>
              <a:gd name="connsiteY9" fmla="*/ 1958701 h 2309372"/>
              <a:gd name="connsiteX10" fmla="*/ 96724 w 7170584"/>
              <a:gd name="connsiteY10" fmla="*/ 1500972 h 2309372"/>
              <a:gd name="connsiteX11" fmla="*/ 91522 w 7170584"/>
              <a:gd name="connsiteY11" fmla="*/ 575214 h 2309372"/>
              <a:gd name="connsiteX12" fmla="*/ 835045 w 7170584"/>
              <a:gd name="connsiteY12" fmla="*/ 104384 h 2309372"/>
              <a:gd name="connsiteX13" fmla="*/ 2411013 w 7170584"/>
              <a:gd name="connsiteY13" fmla="*/ 13172 h 2309372"/>
              <a:gd name="connsiteX0" fmla="*/ 2411013 w 7170584"/>
              <a:gd name="connsiteY0" fmla="*/ 28473 h 2324673"/>
              <a:gd name="connsiteX1" fmla="*/ 6070306 w 7170584"/>
              <a:gd name="connsiteY1" fmla="*/ 32599 h 2324673"/>
              <a:gd name="connsiteX2" fmla="*/ 7103255 w 7170584"/>
              <a:gd name="connsiteY2" fmla="*/ 464521 h 2324673"/>
              <a:gd name="connsiteX3" fmla="*/ 7030683 w 7170584"/>
              <a:gd name="connsiteY3" fmla="*/ 1582113 h 2324673"/>
              <a:gd name="connsiteX4" fmla="*/ 6219689 w 7170584"/>
              <a:gd name="connsiteY4" fmla="*/ 1961732 h 2324673"/>
              <a:gd name="connsiteX5" fmla="*/ 5911391 w 7170584"/>
              <a:gd name="connsiteY5" fmla="*/ 1979364 h 2324673"/>
              <a:gd name="connsiteX6" fmla="*/ 5675521 w 7170584"/>
              <a:gd name="connsiteY6" fmla="*/ 2324673 h 2324673"/>
              <a:gd name="connsiteX7" fmla="*/ 5107856 w 7170584"/>
              <a:gd name="connsiteY7" fmla="*/ 1966130 h 2324673"/>
              <a:gd name="connsiteX8" fmla="*/ 4780334 w 7170584"/>
              <a:gd name="connsiteY8" fmla="*/ 1966530 h 2324673"/>
              <a:gd name="connsiteX9" fmla="*/ 822444 w 7170584"/>
              <a:gd name="connsiteY9" fmla="*/ 1974002 h 2324673"/>
              <a:gd name="connsiteX10" fmla="*/ 96724 w 7170584"/>
              <a:gd name="connsiteY10" fmla="*/ 1516273 h 2324673"/>
              <a:gd name="connsiteX11" fmla="*/ 91522 w 7170584"/>
              <a:gd name="connsiteY11" fmla="*/ 590515 h 2324673"/>
              <a:gd name="connsiteX12" fmla="*/ 835045 w 7170584"/>
              <a:gd name="connsiteY12" fmla="*/ 119685 h 2324673"/>
              <a:gd name="connsiteX13" fmla="*/ 2411013 w 7170584"/>
              <a:gd name="connsiteY13" fmla="*/ 28473 h 2324673"/>
              <a:gd name="connsiteX0" fmla="*/ 2386918 w 7146489"/>
              <a:gd name="connsiteY0" fmla="*/ 28473 h 2324673"/>
              <a:gd name="connsiteX1" fmla="*/ 6046211 w 7146489"/>
              <a:gd name="connsiteY1" fmla="*/ 32599 h 2324673"/>
              <a:gd name="connsiteX2" fmla="*/ 7079160 w 7146489"/>
              <a:gd name="connsiteY2" fmla="*/ 464521 h 2324673"/>
              <a:gd name="connsiteX3" fmla="*/ 7006588 w 7146489"/>
              <a:gd name="connsiteY3" fmla="*/ 1582113 h 2324673"/>
              <a:gd name="connsiteX4" fmla="*/ 6195594 w 7146489"/>
              <a:gd name="connsiteY4" fmla="*/ 1961732 h 2324673"/>
              <a:gd name="connsiteX5" fmla="*/ 5887296 w 7146489"/>
              <a:gd name="connsiteY5" fmla="*/ 1979364 h 2324673"/>
              <a:gd name="connsiteX6" fmla="*/ 5651426 w 7146489"/>
              <a:gd name="connsiteY6" fmla="*/ 2324673 h 2324673"/>
              <a:gd name="connsiteX7" fmla="*/ 5083761 w 7146489"/>
              <a:gd name="connsiteY7" fmla="*/ 1966130 h 2324673"/>
              <a:gd name="connsiteX8" fmla="*/ 4756239 w 7146489"/>
              <a:gd name="connsiteY8" fmla="*/ 1966530 h 2324673"/>
              <a:gd name="connsiteX9" fmla="*/ 798349 w 7146489"/>
              <a:gd name="connsiteY9" fmla="*/ 1974002 h 2324673"/>
              <a:gd name="connsiteX10" fmla="*/ 72629 w 7146489"/>
              <a:gd name="connsiteY10" fmla="*/ 1516273 h 2324673"/>
              <a:gd name="connsiteX11" fmla="*/ 67427 w 7146489"/>
              <a:gd name="connsiteY11" fmla="*/ 590515 h 2324673"/>
              <a:gd name="connsiteX12" fmla="*/ 810950 w 7146489"/>
              <a:gd name="connsiteY12" fmla="*/ 119685 h 2324673"/>
              <a:gd name="connsiteX13" fmla="*/ 2386918 w 7146489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61345 w 7162874"/>
              <a:gd name="connsiteY4" fmla="*/ 1958949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15791 w 7175362"/>
              <a:gd name="connsiteY0" fmla="*/ 28473 h 2324673"/>
              <a:gd name="connsiteX1" fmla="*/ 6075084 w 7175362"/>
              <a:gd name="connsiteY1" fmla="*/ 32599 h 2324673"/>
              <a:gd name="connsiteX2" fmla="*/ 7108033 w 7175362"/>
              <a:gd name="connsiteY2" fmla="*/ 464521 h 2324673"/>
              <a:gd name="connsiteX3" fmla="*/ 7035461 w 7175362"/>
              <a:gd name="connsiteY3" fmla="*/ 1582113 h 2324673"/>
              <a:gd name="connsiteX4" fmla="*/ 6273833 w 7175362"/>
              <a:gd name="connsiteY4" fmla="*/ 1958949 h 2324673"/>
              <a:gd name="connsiteX5" fmla="*/ 5916169 w 7175362"/>
              <a:gd name="connsiteY5" fmla="*/ 1979364 h 2324673"/>
              <a:gd name="connsiteX6" fmla="*/ 5680299 w 7175362"/>
              <a:gd name="connsiteY6" fmla="*/ 2324673 h 2324673"/>
              <a:gd name="connsiteX7" fmla="*/ 5112634 w 7175362"/>
              <a:gd name="connsiteY7" fmla="*/ 1966130 h 2324673"/>
              <a:gd name="connsiteX8" fmla="*/ 4785112 w 7175362"/>
              <a:gd name="connsiteY8" fmla="*/ 1966530 h 2324673"/>
              <a:gd name="connsiteX9" fmla="*/ 827222 w 7175362"/>
              <a:gd name="connsiteY9" fmla="*/ 1974002 h 2324673"/>
              <a:gd name="connsiteX10" fmla="*/ 49621 w 7175362"/>
              <a:gd name="connsiteY10" fmla="*/ 1465977 h 2324673"/>
              <a:gd name="connsiteX11" fmla="*/ 96300 w 7175362"/>
              <a:gd name="connsiteY11" fmla="*/ 590515 h 2324673"/>
              <a:gd name="connsiteX12" fmla="*/ 839823 w 7175362"/>
              <a:gd name="connsiteY12" fmla="*/ 119685 h 2324673"/>
              <a:gd name="connsiteX13" fmla="*/ 2415791 w 7175362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41119 w 7189259"/>
              <a:gd name="connsiteY9" fmla="*/ 1974002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37790 w 7197361"/>
              <a:gd name="connsiteY0" fmla="*/ 28473 h 2324673"/>
              <a:gd name="connsiteX1" fmla="*/ 6097083 w 7197361"/>
              <a:gd name="connsiteY1" fmla="*/ 32599 h 2324673"/>
              <a:gd name="connsiteX2" fmla="*/ 7130032 w 7197361"/>
              <a:gd name="connsiteY2" fmla="*/ 464521 h 2324673"/>
              <a:gd name="connsiteX3" fmla="*/ 7057460 w 7197361"/>
              <a:gd name="connsiteY3" fmla="*/ 1582113 h 2324673"/>
              <a:gd name="connsiteX4" fmla="*/ 6295832 w 7197361"/>
              <a:gd name="connsiteY4" fmla="*/ 1958949 h 2324673"/>
              <a:gd name="connsiteX5" fmla="*/ 5938168 w 7197361"/>
              <a:gd name="connsiteY5" fmla="*/ 1979364 h 2324673"/>
              <a:gd name="connsiteX6" fmla="*/ 5702298 w 7197361"/>
              <a:gd name="connsiteY6" fmla="*/ 2324673 h 2324673"/>
              <a:gd name="connsiteX7" fmla="*/ 5167717 w 7197361"/>
              <a:gd name="connsiteY7" fmla="*/ 1991006 h 2324673"/>
              <a:gd name="connsiteX8" fmla="*/ 4796084 w 7197361"/>
              <a:gd name="connsiteY8" fmla="*/ 1971505 h 2324673"/>
              <a:gd name="connsiteX9" fmla="*/ 829030 w 7197361"/>
              <a:gd name="connsiteY9" fmla="*/ 1937567 h 2324673"/>
              <a:gd name="connsiteX10" fmla="*/ 40400 w 7197361"/>
              <a:gd name="connsiteY10" fmla="*/ 1382316 h 2324673"/>
              <a:gd name="connsiteX11" fmla="*/ 118299 w 7197361"/>
              <a:gd name="connsiteY11" fmla="*/ 590515 h 2324673"/>
              <a:gd name="connsiteX12" fmla="*/ 861822 w 7197361"/>
              <a:gd name="connsiteY12" fmla="*/ 119685 h 2324673"/>
              <a:gd name="connsiteX13" fmla="*/ 2437790 w 7197361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40061 w 7197363"/>
              <a:gd name="connsiteY9" fmla="*/ 192761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220557"/>
              <a:gd name="connsiteY0" fmla="*/ 28473 h 2324673"/>
              <a:gd name="connsiteX1" fmla="*/ 6097085 w 7220557"/>
              <a:gd name="connsiteY1" fmla="*/ 32599 h 2324673"/>
              <a:gd name="connsiteX2" fmla="*/ 7130034 w 7220557"/>
              <a:gd name="connsiteY2" fmla="*/ 464521 h 2324673"/>
              <a:gd name="connsiteX3" fmla="*/ 7101574 w 7220557"/>
              <a:gd name="connsiteY3" fmla="*/ 1567187 h 2324673"/>
              <a:gd name="connsiteX4" fmla="*/ 6295834 w 7220557"/>
              <a:gd name="connsiteY4" fmla="*/ 1958949 h 2324673"/>
              <a:gd name="connsiteX5" fmla="*/ 5938170 w 7220557"/>
              <a:gd name="connsiteY5" fmla="*/ 1979364 h 2324673"/>
              <a:gd name="connsiteX6" fmla="*/ 5702300 w 7220557"/>
              <a:gd name="connsiteY6" fmla="*/ 2324673 h 2324673"/>
              <a:gd name="connsiteX7" fmla="*/ 5167719 w 7220557"/>
              <a:gd name="connsiteY7" fmla="*/ 1991006 h 2324673"/>
              <a:gd name="connsiteX8" fmla="*/ 4796086 w 7220557"/>
              <a:gd name="connsiteY8" fmla="*/ 1971505 h 2324673"/>
              <a:gd name="connsiteX9" fmla="*/ 840061 w 7220557"/>
              <a:gd name="connsiteY9" fmla="*/ 1927617 h 2324673"/>
              <a:gd name="connsiteX10" fmla="*/ 40402 w 7220557"/>
              <a:gd name="connsiteY10" fmla="*/ 1382316 h 2324673"/>
              <a:gd name="connsiteX11" fmla="*/ 118301 w 7220557"/>
              <a:gd name="connsiteY11" fmla="*/ 590515 h 2324673"/>
              <a:gd name="connsiteX12" fmla="*/ 861824 w 7220557"/>
              <a:gd name="connsiteY12" fmla="*/ 119685 h 2324673"/>
              <a:gd name="connsiteX13" fmla="*/ 2437792 w 7220557"/>
              <a:gd name="connsiteY13" fmla="*/ 28473 h 2324673"/>
              <a:gd name="connsiteX0" fmla="*/ 2437792 w 7220557"/>
              <a:gd name="connsiteY0" fmla="*/ 28473 h 2314723"/>
              <a:gd name="connsiteX1" fmla="*/ 6097085 w 7220557"/>
              <a:gd name="connsiteY1" fmla="*/ 32599 h 2314723"/>
              <a:gd name="connsiteX2" fmla="*/ 7130034 w 7220557"/>
              <a:gd name="connsiteY2" fmla="*/ 464521 h 2314723"/>
              <a:gd name="connsiteX3" fmla="*/ 7101574 w 7220557"/>
              <a:gd name="connsiteY3" fmla="*/ 1567187 h 2314723"/>
              <a:gd name="connsiteX4" fmla="*/ 6295834 w 7220557"/>
              <a:gd name="connsiteY4" fmla="*/ 1958949 h 2314723"/>
              <a:gd name="connsiteX5" fmla="*/ 5938170 w 7220557"/>
              <a:gd name="connsiteY5" fmla="*/ 1979364 h 2314723"/>
              <a:gd name="connsiteX6" fmla="*/ 5669215 w 7220557"/>
              <a:gd name="connsiteY6" fmla="*/ 2314723 h 2314723"/>
              <a:gd name="connsiteX7" fmla="*/ 5167719 w 7220557"/>
              <a:gd name="connsiteY7" fmla="*/ 1991006 h 2314723"/>
              <a:gd name="connsiteX8" fmla="*/ 4796086 w 7220557"/>
              <a:gd name="connsiteY8" fmla="*/ 1971505 h 2314723"/>
              <a:gd name="connsiteX9" fmla="*/ 840061 w 7220557"/>
              <a:gd name="connsiteY9" fmla="*/ 1927617 h 2314723"/>
              <a:gd name="connsiteX10" fmla="*/ 40402 w 7220557"/>
              <a:gd name="connsiteY10" fmla="*/ 1382316 h 2314723"/>
              <a:gd name="connsiteX11" fmla="*/ 118301 w 7220557"/>
              <a:gd name="connsiteY11" fmla="*/ 590515 h 2314723"/>
              <a:gd name="connsiteX12" fmla="*/ 861824 w 7220557"/>
              <a:gd name="connsiteY12" fmla="*/ 119685 h 2314723"/>
              <a:gd name="connsiteX13" fmla="*/ 2437792 w 7220557"/>
              <a:gd name="connsiteY13" fmla="*/ 28473 h 231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20557" h="2314723">
                <a:moveTo>
                  <a:pt x="2437792" y="28473"/>
                </a:moveTo>
                <a:cubicBezTo>
                  <a:pt x="3720936" y="-19524"/>
                  <a:pt x="4770035" y="1011"/>
                  <a:pt x="6097085" y="32599"/>
                </a:cubicBezTo>
                <a:cubicBezTo>
                  <a:pt x="6241375" y="32599"/>
                  <a:pt x="6941349" y="44458"/>
                  <a:pt x="7130034" y="464521"/>
                </a:cubicBezTo>
                <a:cubicBezTo>
                  <a:pt x="7207443" y="822538"/>
                  <a:pt x="7299936" y="1107572"/>
                  <a:pt x="7101574" y="1567187"/>
                </a:cubicBezTo>
                <a:cubicBezTo>
                  <a:pt x="7012674" y="1820442"/>
                  <a:pt x="6826441" y="1941454"/>
                  <a:pt x="6295834" y="1958949"/>
                </a:cubicBezTo>
                <a:cubicBezTo>
                  <a:pt x="6201573" y="1967661"/>
                  <a:pt x="6028835" y="1978328"/>
                  <a:pt x="5938170" y="1979364"/>
                </a:cubicBezTo>
                <a:cubicBezTo>
                  <a:pt x="5846464" y="2148329"/>
                  <a:pt x="5703170" y="2299450"/>
                  <a:pt x="5669215" y="2314723"/>
                </a:cubicBezTo>
                <a:cubicBezTo>
                  <a:pt x="5397092" y="2101809"/>
                  <a:pt x="5307818" y="2068828"/>
                  <a:pt x="5167719" y="1991006"/>
                </a:cubicBezTo>
                <a:lnTo>
                  <a:pt x="4796086" y="1971505"/>
                </a:lnTo>
                <a:cubicBezTo>
                  <a:pt x="3970001" y="2004968"/>
                  <a:pt x="1743341" y="1983706"/>
                  <a:pt x="840061" y="1927617"/>
                </a:cubicBezTo>
                <a:cubicBezTo>
                  <a:pt x="393004" y="1877867"/>
                  <a:pt x="110456" y="1617395"/>
                  <a:pt x="40402" y="1382316"/>
                </a:cubicBezTo>
                <a:cubicBezTo>
                  <a:pt x="-46199" y="1071836"/>
                  <a:pt x="18879" y="1018771"/>
                  <a:pt x="118301" y="590515"/>
                </a:cubicBezTo>
                <a:cubicBezTo>
                  <a:pt x="161844" y="286569"/>
                  <a:pt x="632474" y="128192"/>
                  <a:pt x="861824" y="119685"/>
                </a:cubicBezTo>
                <a:cubicBezTo>
                  <a:pt x="1206200" y="97914"/>
                  <a:pt x="1792517" y="47314"/>
                  <a:pt x="2437792" y="28473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1C91F-404F-4C99-9742-ECA8E61B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58" y="4000499"/>
            <a:ext cx="4236148" cy="12187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/>
              <a:t>Post their own collections of cats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CEFF6F4-C041-4E7F-9C99-93B222CB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1682" y="3391906"/>
            <a:ext cx="4808784" cy="2769498"/>
          </a:xfrm>
          <a:custGeom>
            <a:avLst/>
            <a:gdLst>
              <a:gd name="connsiteX0" fmla="*/ 4456852 w 7096563"/>
              <a:gd name="connsiteY0" fmla="*/ 382 h 2526654"/>
              <a:gd name="connsiteX1" fmla="*/ 5996285 w 7096563"/>
              <a:gd name="connsiteY1" fmla="*/ 12882 h 2526654"/>
              <a:gd name="connsiteX2" fmla="*/ 7029234 w 7096563"/>
              <a:gd name="connsiteY2" fmla="*/ 444804 h 2526654"/>
              <a:gd name="connsiteX3" fmla="*/ 6956662 w 7096563"/>
              <a:gd name="connsiteY3" fmla="*/ 1562396 h 2526654"/>
              <a:gd name="connsiteX4" fmla="*/ 6145668 w 7096563"/>
              <a:gd name="connsiteY4" fmla="*/ 1942015 h 2526654"/>
              <a:gd name="connsiteX5" fmla="*/ 5837370 w 7096563"/>
              <a:gd name="connsiteY5" fmla="*/ 1959647 h 2526654"/>
              <a:gd name="connsiteX6" fmla="*/ 5815841 w 7096563"/>
              <a:gd name="connsiteY6" fmla="*/ 2526654 h 2526654"/>
              <a:gd name="connsiteX7" fmla="*/ 5303195 w 7096563"/>
              <a:gd name="connsiteY7" fmla="*/ 1946413 h 2526654"/>
              <a:gd name="connsiteX8" fmla="*/ 5039055 w 7096563"/>
              <a:gd name="connsiteY8" fmla="*/ 1933347 h 2526654"/>
              <a:gd name="connsiteX9" fmla="*/ 875181 w 7096563"/>
              <a:gd name="connsiteY9" fmla="*/ 1954285 h 2526654"/>
              <a:gd name="connsiteX10" fmla="*/ 149462 w 7096563"/>
              <a:gd name="connsiteY10" fmla="*/ 1489824 h 2526654"/>
              <a:gd name="connsiteX11" fmla="*/ 33346 w 7096563"/>
              <a:gd name="connsiteY11" fmla="*/ 604461 h 2526654"/>
              <a:gd name="connsiteX12" fmla="*/ 761024 w 7096563"/>
              <a:gd name="connsiteY12" fmla="*/ 99968 h 2526654"/>
              <a:gd name="connsiteX13" fmla="*/ 2289456 w 7096563"/>
              <a:gd name="connsiteY13" fmla="*/ 35686 h 2526654"/>
              <a:gd name="connsiteX14" fmla="*/ 2355877 w 7096563"/>
              <a:gd name="connsiteY14" fmla="*/ 33952 h 2526654"/>
              <a:gd name="connsiteX15" fmla="*/ 2355877 w 7096563"/>
              <a:gd name="connsiteY15" fmla="*/ 18770 h 2526654"/>
              <a:gd name="connsiteX16" fmla="*/ 2878392 w 7096563"/>
              <a:gd name="connsiteY16" fmla="*/ 18770 h 2526654"/>
              <a:gd name="connsiteX17" fmla="*/ 2878392 w 7096563"/>
              <a:gd name="connsiteY17" fmla="*/ 20840 h 2526654"/>
              <a:gd name="connsiteX18" fmla="*/ 3326250 w 7096563"/>
              <a:gd name="connsiteY18" fmla="*/ 11889 h 2526654"/>
              <a:gd name="connsiteX19" fmla="*/ 4456852 w 7096563"/>
              <a:gd name="connsiteY19" fmla="*/ 382 h 2526654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2878392 w 7096563"/>
              <a:gd name="connsiteY16" fmla="*/ 20458 h 2526272"/>
              <a:gd name="connsiteX17" fmla="*/ 3326250 w 7096563"/>
              <a:gd name="connsiteY17" fmla="*/ 11507 h 2526272"/>
              <a:gd name="connsiteX18" fmla="*/ 4456852 w 7096563"/>
              <a:gd name="connsiteY18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355877 w 7096563"/>
              <a:gd name="connsiteY14" fmla="*/ 33570 h 2526272"/>
              <a:gd name="connsiteX15" fmla="*/ 2878392 w 7096563"/>
              <a:gd name="connsiteY15" fmla="*/ 18388 h 2526272"/>
              <a:gd name="connsiteX16" fmla="*/ 3326250 w 7096563"/>
              <a:gd name="connsiteY16" fmla="*/ 11507 h 2526272"/>
              <a:gd name="connsiteX17" fmla="*/ 4456852 w 7096563"/>
              <a:gd name="connsiteY17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2878392 w 7096563"/>
              <a:gd name="connsiteY14" fmla="*/ 18388 h 2526272"/>
              <a:gd name="connsiteX15" fmla="*/ 3326250 w 7096563"/>
              <a:gd name="connsiteY15" fmla="*/ 11507 h 2526272"/>
              <a:gd name="connsiteX16" fmla="*/ 4456852 w 7096563"/>
              <a:gd name="connsiteY16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3326250 w 7096563"/>
              <a:gd name="connsiteY14" fmla="*/ 11507 h 2526272"/>
              <a:gd name="connsiteX15" fmla="*/ 4456852 w 7096563"/>
              <a:gd name="connsiteY15" fmla="*/ 0 h 2526272"/>
              <a:gd name="connsiteX0" fmla="*/ 4456852 w 7096563"/>
              <a:gd name="connsiteY0" fmla="*/ 0 h 2526272"/>
              <a:gd name="connsiteX1" fmla="*/ 5996285 w 7096563"/>
              <a:gd name="connsiteY1" fmla="*/ 12500 h 2526272"/>
              <a:gd name="connsiteX2" fmla="*/ 7029234 w 7096563"/>
              <a:gd name="connsiteY2" fmla="*/ 444422 h 2526272"/>
              <a:gd name="connsiteX3" fmla="*/ 6956662 w 7096563"/>
              <a:gd name="connsiteY3" fmla="*/ 1562014 h 2526272"/>
              <a:gd name="connsiteX4" fmla="*/ 6145668 w 7096563"/>
              <a:gd name="connsiteY4" fmla="*/ 1941633 h 2526272"/>
              <a:gd name="connsiteX5" fmla="*/ 5837370 w 7096563"/>
              <a:gd name="connsiteY5" fmla="*/ 1959265 h 2526272"/>
              <a:gd name="connsiteX6" fmla="*/ 5815841 w 7096563"/>
              <a:gd name="connsiteY6" fmla="*/ 2526272 h 2526272"/>
              <a:gd name="connsiteX7" fmla="*/ 5303195 w 7096563"/>
              <a:gd name="connsiteY7" fmla="*/ 1946031 h 2526272"/>
              <a:gd name="connsiteX8" fmla="*/ 5039055 w 7096563"/>
              <a:gd name="connsiteY8" fmla="*/ 1932965 h 2526272"/>
              <a:gd name="connsiteX9" fmla="*/ 875181 w 7096563"/>
              <a:gd name="connsiteY9" fmla="*/ 1953903 h 2526272"/>
              <a:gd name="connsiteX10" fmla="*/ 149462 w 7096563"/>
              <a:gd name="connsiteY10" fmla="*/ 1489442 h 2526272"/>
              <a:gd name="connsiteX11" fmla="*/ 33346 w 7096563"/>
              <a:gd name="connsiteY11" fmla="*/ 604079 h 2526272"/>
              <a:gd name="connsiteX12" fmla="*/ 761024 w 7096563"/>
              <a:gd name="connsiteY12" fmla="*/ 99586 h 2526272"/>
              <a:gd name="connsiteX13" fmla="*/ 2289456 w 7096563"/>
              <a:gd name="connsiteY13" fmla="*/ 35304 h 2526272"/>
              <a:gd name="connsiteX14" fmla="*/ 4456852 w 7096563"/>
              <a:gd name="connsiteY14" fmla="*/ 0 h 2526272"/>
              <a:gd name="connsiteX0" fmla="*/ 2289456 w 7096563"/>
              <a:gd name="connsiteY0" fmla="*/ 22804 h 2513772"/>
              <a:gd name="connsiteX1" fmla="*/ 5996285 w 7096563"/>
              <a:gd name="connsiteY1" fmla="*/ 0 h 2513772"/>
              <a:gd name="connsiteX2" fmla="*/ 7029234 w 7096563"/>
              <a:gd name="connsiteY2" fmla="*/ 431922 h 2513772"/>
              <a:gd name="connsiteX3" fmla="*/ 6956662 w 7096563"/>
              <a:gd name="connsiteY3" fmla="*/ 1549514 h 2513772"/>
              <a:gd name="connsiteX4" fmla="*/ 6145668 w 7096563"/>
              <a:gd name="connsiteY4" fmla="*/ 1929133 h 2513772"/>
              <a:gd name="connsiteX5" fmla="*/ 5837370 w 7096563"/>
              <a:gd name="connsiteY5" fmla="*/ 1946765 h 2513772"/>
              <a:gd name="connsiteX6" fmla="*/ 5815841 w 7096563"/>
              <a:gd name="connsiteY6" fmla="*/ 2513772 h 2513772"/>
              <a:gd name="connsiteX7" fmla="*/ 5303195 w 7096563"/>
              <a:gd name="connsiteY7" fmla="*/ 1933531 h 2513772"/>
              <a:gd name="connsiteX8" fmla="*/ 5039055 w 7096563"/>
              <a:gd name="connsiteY8" fmla="*/ 1920465 h 2513772"/>
              <a:gd name="connsiteX9" fmla="*/ 875181 w 7096563"/>
              <a:gd name="connsiteY9" fmla="*/ 1941403 h 2513772"/>
              <a:gd name="connsiteX10" fmla="*/ 149462 w 7096563"/>
              <a:gd name="connsiteY10" fmla="*/ 1476942 h 2513772"/>
              <a:gd name="connsiteX11" fmla="*/ 33346 w 7096563"/>
              <a:gd name="connsiteY11" fmla="*/ 591579 h 2513772"/>
              <a:gd name="connsiteX12" fmla="*/ 761024 w 7096563"/>
              <a:gd name="connsiteY12" fmla="*/ 87086 h 2513772"/>
              <a:gd name="connsiteX13" fmla="*/ 2289456 w 7096563"/>
              <a:gd name="connsiteY13" fmla="*/ 22804 h 2513772"/>
              <a:gd name="connsiteX0" fmla="*/ 2289456 w 7096563"/>
              <a:gd name="connsiteY0" fmla="*/ 33636 h 2524604"/>
              <a:gd name="connsiteX1" fmla="*/ 5996285 w 7096563"/>
              <a:gd name="connsiteY1" fmla="*/ 10832 h 2524604"/>
              <a:gd name="connsiteX2" fmla="*/ 7029234 w 7096563"/>
              <a:gd name="connsiteY2" fmla="*/ 442754 h 2524604"/>
              <a:gd name="connsiteX3" fmla="*/ 6956662 w 7096563"/>
              <a:gd name="connsiteY3" fmla="*/ 1560346 h 2524604"/>
              <a:gd name="connsiteX4" fmla="*/ 6145668 w 7096563"/>
              <a:gd name="connsiteY4" fmla="*/ 1939965 h 2524604"/>
              <a:gd name="connsiteX5" fmla="*/ 5837370 w 7096563"/>
              <a:gd name="connsiteY5" fmla="*/ 1957597 h 2524604"/>
              <a:gd name="connsiteX6" fmla="*/ 5815841 w 7096563"/>
              <a:gd name="connsiteY6" fmla="*/ 2524604 h 2524604"/>
              <a:gd name="connsiteX7" fmla="*/ 5303195 w 7096563"/>
              <a:gd name="connsiteY7" fmla="*/ 1944363 h 2524604"/>
              <a:gd name="connsiteX8" fmla="*/ 5039055 w 7096563"/>
              <a:gd name="connsiteY8" fmla="*/ 1931297 h 2524604"/>
              <a:gd name="connsiteX9" fmla="*/ 875181 w 7096563"/>
              <a:gd name="connsiteY9" fmla="*/ 1952235 h 2524604"/>
              <a:gd name="connsiteX10" fmla="*/ 149462 w 7096563"/>
              <a:gd name="connsiteY10" fmla="*/ 1487774 h 2524604"/>
              <a:gd name="connsiteX11" fmla="*/ 33346 w 7096563"/>
              <a:gd name="connsiteY11" fmla="*/ 602411 h 2524604"/>
              <a:gd name="connsiteX12" fmla="*/ 761024 w 7096563"/>
              <a:gd name="connsiteY12" fmla="*/ 97918 h 2524604"/>
              <a:gd name="connsiteX13" fmla="*/ 2289456 w 7096563"/>
              <a:gd name="connsiteY13" fmla="*/ 33636 h 2524604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446227"/>
              <a:gd name="connsiteX1" fmla="*/ 5996285 w 7096563"/>
              <a:gd name="connsiteY1" fmla="*/ 10832 h 2446227"/>
              <a:gd name="connsiteX2" fmla="*/ 7029234 w 7096563"/>
              <a:gd name="connsiteY2" fmla="*/ 442754 h 2446227"/>
              <a:gd name="connsiteX3" fmla="*/ 6956662 w 7096563"/>
              <a:gd name="connsiteY3" fmla="*/ 1560346 h 2446227"/>
              <a:gd name="connsiteX4" fmla="*/ 6145668 w 7096563"/>
              <a:gd name="connsiteY4" fmla="*/ 1939965 h 2446227"/>
              <a:gd name="connsiteX5" fmla="*/ 5837370 w 7096563"/>
              <a:gd name="connsiteY5" fmla="*/ 1957597 h 2446227"/>
              <a:gd name="connsiteX6" fmla="*/ 5801458 w 7096563"/>
              <a:gd name="connsiteY6" fmla="*/ 2446227 h 2446227"/>
              <a:gd name="connsiteX7" fmla="*/ 5303195 w 7096563"/>
              <a:gd name="connsiteY7" fmla="*/ 1944363 h 2446227"/>
              <a:gd name="connsiteX8" fmla="*/ 5039055 w 7096563"/>
              <a:gd name="connsiteY8" fmla="*/ 1931297 h 2446227"/>
              <a:gd name="connsiteX9" fmla="*/ 875181 w 7096563"/>
              <a:gd name="connsiteY9" fmla="*/ 1952235 h 2446227"/>
              <a:gd name="connsiteX10" fmla="*/ 149462 w 7096563"/>
              <a:gd name="connsiteY10" fmla="*/ 1487774 h 2446227"/>
              <a:gd name="connsiteX11" fmla="*/ 33346 w 7096563"/>
              <a:gd name="connsiteY11" fmla="*/ 602411 h 2446227"/>
              <a:gd name="connsiteX12" fmla="*/ 761024 w 7096563"/>
              <a:gd name="connsiteY12" fmla="*/ 97918 h 2446227"/>
              <a:gd name="connsiteX13" fmla="*/ 2289456 w 7096563"/>
              <a:gd name="connsiteY13" fmla="*/ 33636 h 2446227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875181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289456 w 7096563"/>
              <a:gd name="connsiteY0" fmla="*/ 33636 h 2397161"/>
              <a:gd name="connsiteX1" fmla="*/ 5996285 w 7096563"/>
              <a:gd name="connsiteY1" fmla="*/ 10832 h 2397161"/>
              <a:gd name="connsiteX2" fmla="*/ 7029234 w 7096563"/>
              <a:gd name="connsiteY2" fmla="*/ 442754 h 2397161"/>
              <a:gd name="connsiteX3" fmla="*/ 6956662 w 7096563"/>
              <a:gd name="connsiteY3" fmla="*/ 1560346 h 2397161"/>
              <a:gd name="connsiteX4" fmla="*/ 6145668 w 7096563"/>
              <a:gd name="connsiteY4" fmla="*/ 1939965 h 2397161"/>
              <a:gd name="connsiteX5" fmla="*/ 5837370 w 7096563"/>
              <a:gd name="connsiteY5" fmla="*/ 1957597 h 2397161"/>
              <a:gd name="connsiteX6" fmla="*/ 5791636 w 7096563"/>
              <a:gd name="connsiteY6" fmla="*/ 2397161 h 2397161"/>
              <a:gd name="connsiteX7" fmla="*/ 5303195 w 7096563"/>
              <a:gd name="connsiteY7" fmla="*/ 1944363 h 2397161"/>
              <a:gd name="connsiteX8" fmla="*/ 5039055 w 7096563"/>
              <a:gd name="connsiteY8" fmla="*/ 1931297 h 2397161"/>
              <a:gd name="connsiteX9" fmla="*/ 748423 w 7096563"/>
              <a:gd name="connsiteY9" fmla="*/ 1952235 h 2397161"/>
              <a:gd name="connsiteX10" fmla="*/ 149462 w 7096563"/>
              <a:gd name="connsiteY10" fmla="*/ 1487774 h 2397161"/>
              <a:gd name="connsiteX11" fmla="*/ 33346 w 7096563"/>
              <a:gd name="connsiteY11" fmla="*/ 602411 h 2397161"/>
              <a:gd name="connsiteX12" fmla="*/ 761024 w 7096563"/>
              <a:gd name="connsiteY12" fmla="*/ 97918 h 2397161"/>
              <a:gd name="connsiteX13" fmla="*/ 2289456 w 7096563"/>
              <a:gd name="connsiteY13" fmla="*/ 33636 h 2397161"/>
              <a:gd name="connsiteX0" fmla="*/ 2347315 w 7154422"/>
              <a:gd name="connsiteY0" fmla="*/ 33636 h 2397161"/>
              <a:gd name="connsiteX1" fmla="*/ 6054144 w 7154422"/>
              <a:gd name="connsiteY1" fmla="*/ 10832 h 2397161"/>
              <a:gd name="connsiteX2" fmla="*/ 7087093 w 7154422"/>
              <a:gd name="connsiteY2" fmla="*/ 442754 h 2397161"/>
              <a:gd name="connsiteX3" fmla="*/ 7014521 w 7154422"/>
              <a:gd name="connsiteY3" fmla="*/ 1560346 h 2397161"/>
              <a:gd name="connsiteX4" fmla="*/ 6203527 w 7154422"/>
              <a:gd name="connsiteY4" fmla="*/ 1939965 h 2397161"/>
              <a:gd name="connsiteX5" fmla="*/ 5895229 w 7154422"/>
              <a:gd name="connsiteY5" fmla="*/ 1957597 h 2397161"/>
              <a:gd name="connsiteX6" fmla="*/ 5849495 w 7154422"/>
              <a:gd name="connsiteY6" fmla="*/ 2397161 h 2397161"/>
              <a:gd name="connsiteX7" fmla="*/ 5361054 w 7154422"/>
              <a:gd name="connsiteY7" fmla="*/ 1944363 h 2397161"/>
              <a:gd name="connsiteX8" fmla="*/ 5096914 w 7154422"/>
              <a:gd name="connsiteY8" fmla="*/ 1931297 h 2397161"/>
              <a:gd name="connsiteX9" fmla="*/ 806282 w 7154422"/>
              <a:gd name="connsiteY9" fmla="*/ 1952235 h 2397161"/>
              <a:gd name="connsiteX10" fmla="*/ 80562 w 7154422"/>
              <a:gd name="connsiteY10" fmla="*/ 1494506 h 2397161"/>
              <a:gd name="connsiteX11" fmla="*/ 91205 w 7154422"/>
              <a:gd name="connsiteY11" fmla="*/ 602411 h 2397161"/>
              <a:gd name="connsiteX12" fmla="*/ 818883 w 7154422"/>
              <a:gd name="connsiteY12" fmla="*/ 97918 h 2397161"/>
              <a:gd name="connsiteX13" fmla="*/ 2347315 w 7154422"/>
              <a:gd name="connsiteY13" fmla="*/ 33636 h 2397161"/>
              <a:gd name="connsiteX0" fmla="*/ 2353100 w 7160207"/>
              <a:gd name="connsiteY0" fmla="*/ 33636 h 2397161"/>
              <a:gd name="connsiteX1" fmla="*/ 6059929 w 7160207"/>
              <a:gd name="connsiteY1" fmla="*/ 10832 h 2397161"/>
              <a:gd name="connsiteX2" fmla="*/ 7092878 w 7160207"/>
              <a:gd name="connsiteY2" fmla="*/ 442754 h 2397161"/>
              <a:gd name="connsiteX3" fmla="*/ 7020306 w 7160207"/>
              <a:gd name="connsiteY3" fmla="*/ 1560346 h 2397161"/>
              <a:gd name="connsiteX4" fmla="*/ 6209312 w 7160207"/>
              <a:gd name="connsiteY4" fmla="*/ 1939965 h 2397161"/>
              <a:gd name="connsiteX5" fmla="*/ 5901014 w 7160207"/>
              <a:gd name="connsiteY5" fmla="*/ 1957597 h 2397161"/>
              <a:gd name="connsiteX6" fmla="*/ 5855280 w 7160207"/>
              <a:gd name="connsiteY6" fmla="*/ 2397161 h 2397161"/>
              <a:gd name="connsiteX7" fmla="*/ 5366839 w 7160207"/>
              <a:gd name="connsiteY7" fmla="*/ 1944363 h 2397161"/>
              <a:gd name="connsiteX8" fmla="*/ 5102699 w 7160207"/>
              <a:gd name="connsiteY8" fmla="*/ 1931297 h 2397161"/>
              <a:gd name="connsiteX9" fmla="*/ 812067 w 7160207"/>
              <a:gd name="connsiteY9" fmla="*/ 1952235 h 2397161"/>
              <a:gd name="connsiteX10" fmla="*/ 86347 w 7160207"/>
              <a:gd name="connsiteY10" fmla="*/ 1494506 h 2397161"/>
              <a:gd name="connsiteX11" fmla="*/ 81145 w 7160207"/>
              <a:gd name="connsiteY11" fmla="*/ 568748 h 2397161"/>
              <a:gd name="connsiteX12" fmla="*/ 824668 w 7160207"/>
              <a:gd name="connsiteY12" fmla="*/ 97918 h 2397161"/>
              <a:gd name="connsiteX13" fmla="*/ 2353100 w 7160207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5113076 w 7170584"/>
              <a:gd name="connsiteY8" fmla="*/ 1931297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377216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97161"/>
              <a:gd name="connsiteX1" fmla="*/ 6070306 w 7170584"/>
              <a:gd name="connsiteY1" fmla="*/ 10832 h 2397161"/>
              <a:gd name="connsiteX2" fmla="*/ 7103255 w 7170584"/>
              <a:gd name="connsiteY2" fmla="*/ 442754 h 2397161"/>
              <a:gd name="connsiteX3" fmla="*/ 7030683 w 7170584"/>
              <a:gd name="connsiteY3" fmla="*/ 1560346 h 2397161"/>
              <a:gd name="connsiteX4" fmla="*/ 6219689 w 7170584"/>
              <a:gd name="connsiteY4" fmla="*/ 1939965 h 2397161"/>
              <a:gd name="connsiteX5" fmla="*/ 5911391 w 7170584"/>
              <a:gd name="connsiteY5" fmla="*/ 1957597 h 2397161"/>
              <a:gd name="connsiteX6" fmla="*/ 5865657 w 7170584"/>
              <a:gd name="connsiteY6" fmla="*/ 2397161 h 2397161"/>
              <a:gd name="connsiteX7" fmla="*/ 5218769 w 7170584"/>
              <a:gd name="connsiteY7" fmla="*/ 1944363 h 2397161"/>
              <a:gd name="connsiteX8" fmla="*/ 4891248 w 7170584"/>
              <a:gd name="connsiteY8" fmla="*/ 1944763 h 2397161"/>
              <a:gd name="connsiteX9" fmla="*/ 822444 w 7170584"/>
              <a:gd name="connsiteY9" fmla="*/ 1952235 h 2397161"/>
              <a:gd name="connsiteX10" fmla="*/ 96724 w 7170584"/>
              <a:gd name="connsiteY10" fmla="*/ 1494506 h 2397161"/>
              <a:gd name="connsiteX11" fmla="*/ 91522 w 7170584"/>
              <a:gd name="connsiteY11" fmla="*/ 568748 h 2397161"/>
              <a:gd name="connsiteX12" fmla="*/ 835045 w 7170584"/>
              <a:gd name="connsiteY12" fmla="*/ 97918 h 2397161"/>
              <a:gd name="connsiteX13" fmla="*/ 2363477 w 7170584"/>
              <a:gd name="connsiteY13" fmla="*/ 33636 h 239716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70231"/>
              <a:gd name="connsiteX1" fmla="*/ 6070306 w 7170584"/>
              <a:gd name="connsiteY1" fmla="*/ 10832 h 2370231"/>
              <a:gd name="connsiteX2" fmla="*/ 7103255 w 7170584"/>
              <a:gd name="connsiteY2" fmla="*/ 442754 h 2370231"/>
              <a:gd name="connsiteX3" fmla="*/ 7030683 w 7170584"/>
              <a:gd name="connsiteY3" fmla="*/ 1560346 h 2370231"/>
              <a:gd name="connsiteX4" fmla="*/ 6219689 w 7170584"/>
              <a:gd name="connsiteY4" fmla="*/ 1939965 h 2370231"/>
              <a:gd name="connsiteX5" fmla="*/ 5911391 w 7170584"/>
              <a:gd name="connsiteY5" fmla="*/ 1957597 h 2370231"/>
              <a:gd name="connsiteX6" fmla="*/ 5675521 w 7170584"/>
              <a:gd name="connsiteY6" fmla="*/ 2370231 h 2370231"/>
              <a:gd name="connsiteX7" fmla="*/ 5218769 w 7170584"/>
              <a:gd name="connsiteY7" fmla="*/ 1944363 h 2370231"/>
              <a:gd name="connsiteX8" fmla="*/ 4891248 w 7170584"/>
              <a:gd name="connsiteY8" fmla="*/ 1944763 h 2370231"/>
              <a:gd name="connsiteX9" fmla="*/ 822444 w 7170584"/>
              <a:gd name="connsiteY9" fmla="*/ 1952235 h 2370231"/>
              <a:gd name="connsiteX10" fmla="*/ 96724 w 7170584"/>
              <a:gd name="connsiteY10" fmla="*/ 1494506 h 2370231"/>
              <a:gd name="connsiteX11" fmla="*/ 91522 w 7170584"/>
              <a:gd name="connsiteY11" fmla="*/ 568748 h 2370231"/>
              <a:gd name="connsiteX12" fmla="*/ 835045 w 7170584"/>
              <a:gd name="connsiteY12" fmla="*/ 97918 h 2370231"/>
              <a:gd name="connsiteX13" fmla="*/ 2363477 w 7170584"/>
              <a:gd name="connsiteY13" fmla="*/ 33636 h 2370231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891248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218769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363477 w 7170584"/>
              <a:gd name="connsiteY0" fmla="*/ 33636 h 2302906"/>
              <a:gd name="connsiteX1" fmla="*/ 6070306 w 7170584"/>
              <a:gd name="connsiteY1" fmla="*/ 10832 h 2302906"/>
              <a:gd name="connsiteX2" fmla="*/ 7103255 w 7170584"/>
              <a:gd name="connsiteY2" fmla="*/ 442754 h 2302906"/>
              <a:gd name="connsiteX3" fmla="*/ 7030683 w 7170584"/>
              <a:gd name="connsiteY3" fmla="*/ 1560346 h 2302906"/>
              <a:gd name="connsiteX4" fmla="*/ 6219689 w 7170584"/>
              <a:gd name="connsiteY4" fmla="*/ 1939965 h 2302906"/>
              <a:gd name="connsiteX5" fmla="*/ 5911391 w 7170584"/>
              <a:gd name="connsiteY5" fmla="*/ 1957597 h 2302906"/>
              <a:gd name="connsiteX6" fmla="*/ 5675521 w 7170584"/>
              <a:gd name="connsiteY6" fmla="*/ 2302906 h 2302906"/>
              <a:gd name="connsiteX7" fmla="*/ 5107856 w 7170584"/>
              <a:gd name="connsiteY7" fmla="*/ 1944363 h 2302906"/>
              <a:gd name="connsiteX8" fmla="*/ 4780334 w 7170584"/>
              <a:gd name="connsiteY8" fmla="*/ 1944763 h 2302906"/>
              <a:gd name="connsiteX9" fmla="*/ 822444 w 7170584"/>
              <a:gd name="connsiteY9" fmla="*/ 1952235 h 2302906"/>
              <a:gd name="connsiteX10" fmla="*/ 96724 w 7170584"/>
              <a:gd name="connsiteY10" fmla="*/ 1494506 h 2302906"/>
              <a:gd name="connsiteX11" fmla="*/ 91522 w 7170584"/>
              <a:gd name="connsiteY11" fmla="*/ 568748 h 2302906"/>
              <a:gd name="connsiteX12" fmla="*/ 835045 w 7170584"/>
              <a:gd name="connsiteY12" fmla="*/ 97918 h 2302906"/>
              <a:gd name="connsiteX13" fmla="*/ 2363477 w 7170584"/>
              <a:gd name="connsiteY13" fmla="*/ 33636 h 2302906"/>
              <a:gd name="connsiteX0" fmla="*/ 2411013 w 7170584"/>
              <a:gd name="connsiteY0" fmla="*/ 13172 h 2309372"/>
              <a:gd name="connsiteX1" fmla="*/ 6070306 w 7170584"/>
              <a:gd name="connsiteY1" fmla="*/ 17298 h 2309372"/>
              <a:gd name="connsiteX2" fmla="*/ 7103255 w 7170584"/>
              <a:gd name="connsiteY2" fmla="*/ 449220 h 2309372"/>
              <a:gd name="connsiteX3" fmla="*/ 7030683 w 7170584"/>
              <a:gd name="connsiteY3" fmla="*/ 1566812 h 2309372"/>
              <a:gd name="connsiteX4" fmla="*/ 6219689 w 7170584"/>
              <a:gd name="connsiteY4" fmla="*/ 1946431 h 2309372"/>
              <a:gd name="connsiteX5" fmla="*/ 5911391 w 7170584"/>
              <a:gd name="connsiteY5" fmla="*/ 1964063 h 2309372"/>
              <a:gd name="connsiteX6" fmla="*/ 5675521 w 7170584"/>
              <a:gd name="connsiteY6" fmla="*/ 2309372 h 2309372"/>
              <a:gd name="connsiteX7" fmla="*/ 5107856 w 7170584"/>
              <a:gd name="connsiteY7" fmla="*/ 1950829 h 2309372"/>
              <a:gd name="connsiteX8" fmla="*/ 4780334 w 7170584"/>
              <a:gd name="connsiteY8" fmla="*/ 1951229 h 2309372"/>
              <a:gd name="connsiteX9" fmla="*/ 822444 w 7170584"/>
              <a:gd name="connsiteY9" fmla="*/ 1958701 h 2309372"/>
              <a:gd name="connsiteX10" fmla="*/ 96724 w 7170584"/>
              <a:gd name="connsiteY10" fmla="*/ 1500972 h 2309372"/>
              <a:gd name="connsiteX11" fmla="*/ 91522 w 7170584"/>
              <a:gd name="connsiteY11" fmla="*/ 575214 h 2309372"/>
              <a:gd name="connsiteX12" fmla="*/ 835045 w 7170584"/>
              <a:gd name="connsiteY12" fmla="*/ 104384 h 2309372"/>
              <a:gd name="connsiteX13" fmla="*/ 2411013 w 7170584"/>
              <a:gd name="connsiteY13" fmla="*/ 13172 h 2309372"/>
              <a:gd name="connsiteX0" fmla="*/ 2411013 w 7170584"/>
              <a:gd name="connsiteY0" fmla="*/ 28473 h 2324673"/>
              <a:gd name="connsiteX1" fmla="*/ 6070306 w 7170584"/>
              <a:gd name="connsiteY1" fmla="*/ 32599 h 2324673"/>
              <a:gd name="connsiteX2" fmla="*/ 7103255 w 7170584"/>
              <a:gd name="connsiteY2" fmla="*/ 464521 h 2324673"/>
              <a:gd name="connsiteX3" fmla="*/ 7030683 w 7170584"/>
              <a:gd name="connsiteY3" fmla="*/ 1582113 h 2324673"/>
              <a:gd name="connsiteX4" fmla="*/ 6219689 w 7170584"/>
              <a:gd name="connsiteY4" fmla="*/ 1961732 h 2324673"/>
              <a:gd name="connsiteX5" fmla="*/ 5911391 w 7170584"/>
              <a:gd name="connsiteY5" fmla="*/ 1979364 h 2324673"/>
              <a:gd name="connsiteX6" fmla="*/ 5675521 w 7170584"/>
              <a:gd name="connsiteY6" fmla="*/ 2324673 h 2324673"/>
              <a:gd name="connsiteX7" fmla="*/ 5107856 w 7170584"/>
              <a:gd name="connsiteY7" fmla="*/ 1966130 h 2324673"/>
              <a:gd name="connsiteX8" fmla="*/ 4780334 w 7170584"/>
              <a:gd name="connsiteY8" fmla="*/ 1966530 h 2324673"/>
              <a:gd name="connsiteX9" fmla="*/ 822444 w 7170584"/>
              <a:gd name="connsiteY9" fmla="*/ 1974002 h 2324673"/>
              <a:gd name="connsiteX10" fmla="*/ 96724 w 7170584"/>
              <a:gd name="connsiteY10" fmla="*/ 1516273 h 2324673"/>
              <a:gd name="connsiteX11" fmla="*/ 91522 w 7170584"/>
              <a:gd name="connsiteY11" fmla="*/ 590515 h 2324673"/>
              <a:gd name="connsiteX12" fmla="*/ 835045 w 7170584"/>
              <a:gd name="connsiteY12" fmla="*/ 119685 h 2324673"/>
              <a:gd name="connsiteX13" fmla="*/ 2411013 w 7170584"/>
              <a:gd name="connsiteY13" fmla="*/ 28473 h 2324673"/>
              <a:gd name="connsiteX0" fmla="*/ 2386918 w 7146489"/>
              <a:gd name="connsiteY0" fmla="*/ 28473 h 2324673"/>
              <a:gd name="connsiteX1" fmla="*/ 6046211 w 7146489"/>
              <a:gd name="connsiteY1" fmla="*/ 32599 h 2324673"/>
              <a:gd name="connsiteX2" fmla="*/ 7079160 w 7146489"/>
              <a:gd name="connsiteY2" fmla="*/ 464521 h 2324673"/>
              <a:gd name="connsiteX3" fmla="*/ 7006588 w 7146489"/>
              <a:gd name="connsiteY3" fmla="*/ 1582113 h 2324673"/>
              <a:gd name="connsiteX4" fmla="*/ 6195594 w 7146489"/>
              <a:gd name="connsiteY4" fmla="*/ 1961732 h 2324673"/>
              <a:gd name="connsiteX5" fmla="*/ 5887296 w 7146489"/>
              <a:gd name="connsiteY5" fmla="*/ 1979364 h 2324673"/>
              <a:gd name="connsiteX6" fmla="*/ 5651426 w 7146489"/>
              <a:gd name="connsiteY6" fmla="*/ 2324673 h 2324673"/>
              <a:gd name="connsiteX7" fmla="*/ 5083761 w 7146489"/>
              <a:gd name="connsiteY7" fmla="*/ 1966130 h 2324673"/>
              <a:gd name="connsiteX8" fmla="*/ 4756239 w 7146489"/>
              <a:gd name="connsiteY8" fmla="*/ 1966530 h 2324673"/>
              <a:gd name="connsiteX9" fmla="*/ 798349 w 7146489"/>
              <a:gd name="connsiteY9" fmla="*/ 1974002 h 2324673"/>
              <a:gd name="connsiteX10" fmla="*/ 72629 w 7146489"/>
              <a:gd name="connsiteY10" fmla="*/ 1516273 h 2324673"/>
              <a:gd name="connsiteX11" fmla="*/ 67427 w 7146489"/>
              <a:gd name="connsiteY11" fmla="*/ 590515 h 2324673"/>
              <a:gd name="connsiteX12" fmla="*/ 810950 w 7146489"/>
              <a:gd name="connsiteY12" fmla="*/ 119685 h 2324673"/>
              <a:gd name="connsiteX13" fmla="*/ 2386918 w 7146489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11979 w 7162874"/>
              <a:gd name="connsiteY4" fmla="*/ 1961732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03303 w 7162874"/>
              <a:gd name="connsiteY0" fmla="*/ 28473 h 2324673"/>
              <a:gd name="connsiteX1" fmla="*/ 6062596 w 7162874"/>
              <a:gd name="connsiteY1" fmla="*/ 32599 h 2324673"/>
              <a:gd name="connsiteX2" fmla="*/ 7095545 w 7162874"/>
              <a:gd name="connsiteY2" fmla="*/ 464521 h 2324673"/>
              <a:gd name="connsiteX3" fmla="*/ 7022973 w 7162874"/>
              <a:gd name="connsiteY3" fmla="*/ 1582113 h 2324673"/>
              <a:gd name="connsiteX4" fmla="*/ 6261345 w 7162874"/>
              <a:gd name="connsiteY4" fmla="*/ 1958949 h 2324673"/>
              <a:gd name="connsiteX5" fmla="*/ 5903681 w 7162874"/>
              <a:gd name="connsiteY5" fmla="*/ 1979364 h 2324673"/>
              <a:gd name="connsiteX6" fmla="*/ 5667811 w 7162874"/>
              <a:gd name="connsiteY6" fmla="*/ 2324673 h 2324673"/>
              <a:gd name="connsiteX7" fmla="*/ 5100146 w 7162874"/>
              <a:gd name="connsiteY7" fmla="*/ 1966130 h 2324673"/>
              <a:gd name="connsiteX8" fmla="*/ 4772624 w 7162874"/>
              <a:gd name="connsiteY8" fmla="*/ 1966530 h 2324673"/>
              <a:gd name="connsiteX9" fmla="*/ 814734 w 7162874"/>
              <a:gd name="connsiteY9" fmla="*/ 1974002 h 2324673"/>
              <a:gd name="connsiteX10" fmla="*/ 57324 w 7162874"/>
              <a:gd name="connsiteY10" fmla="*/ 1529738 h 2324673"/>
              <a:gd name="connsiteX11" fmla="*/ 83812 w 7162874"/>
              <a:gd name="connsiteY11" fmla="*/ 590515 h 2324673"/>
              <a:gd name="connsiteX12" fmla="*/ 827335 w 7162874"/>
              <a:gd name="connsiteY12" fmla="*/ 119685 h 2324673"/>
              <a:gd name="connsiteX13" fmla="*/ 2403303 w 7162874"/>
              <a:gd name="connsiteY13" fmla="*/ 28473 h 2324673"/>
              <a:gd name="connsiteX0" fmla="*/ 2415791 w 7175362"/>
              <a:gd name="connsiteY0" fmla="*/ 28473 h 2324673"/>
              <a:gd name="connsiteX1" fmla="*/ 6075084 w 7175362"/>
              <a:gd name="connsiteY1" fmla="*/ 32599 h 2324673"/>
              <a:gd name="connsiteX2" fmla="*/ 7108033 w 7175362"/>
              <a:gd name="connsiteY2" fmla="*/ 464521 h 2324673"/>
              <a:gd name="connsiteX3" fmla="*/ 7035461 w 7175362"/>
              <a:gd name="connsiteY3" fmla="*/ 1582113 h 2324673"/>
              <a:gd name="connsiteX4" fmla="*/ 6273833 w 7175362"/>
              <a:gd name="connsiteY4" fmla="*/ 1958949 h 2324673"/>
              <a:gd name="connsiteX5" fmla="*/ 5916169 w 7175362"/>
              <a:gd name="connsiteY5" fmla="*/ 1979364 h 2324673"/>
              <a:gd name="connsiteX6" fmla="*/ 5680299 w 7175362"/>
              <a:gd name="connsiteY6" fmla="*/ 2324673 h 2324673"/>
              <a:gd name="connsiteX7" fmla="*/ 5112634 w 7175362"/>
              <a:gd name="connsiteY7" fmla="*/ 1966130 h 2324673"/>
              <a:gd name="connsiteX8" fmla="*/ 4785112 w 7175362"/>
              <a:gd name="connsiteY8" fmla="*/ 1966530 h 2324673"/>
              <a:gd name="connsiteX9" fmla="*/ 827222 w 7175362"/>
              <a:gd name="connsiteY9" fmla="*/ 1974002 h 2324673"/>
              <a:gd name="connsiteX10" fmla="*/ 49621 w 7175362"/>
              <a:gd name="connsiteY10" fmla="*/ 1465977 h 2324673"/>
              <a:gd name="connsiteX11" fmla="*/ 96300 w 7175362"/>
              <a:gd name="connsiteY11" fmla="*/ 590515 h 2324673"/>
              <a:gd name="connsiteX12" fmla="*/ 839823 w 7175362"/>
              <a:gd name="connsiteY12" fmla="*/ 119685 h 2324673"/>
              <a:gd name="connsiteX13" fmla="*/ 2415791 w 7175362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41119 w 7189259"/>
              <a:gd name="connsiteY9" fmla="*/ 1974002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11325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26531 w 7189259"/>
              <a:gd name="connsiteY7" fmla="*/ 1966130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99009 w 7189259"/>
              <a:gd name="connsiteY8" fmla="*/ 1966530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29688 w 7189259"/>
              <a:gd name="connsiteY0" fmla="*/ 28473 h 2324673"/>
              <a:gd name="connsiteX1" fmla="*/ 6088981 w 7189259"/>
              <a:gd name="connsiteY1" fmla="*/ 32599 h 2324673"/>
              <a:gd name="connsiteX2" fmla="*/ 7121930 w 7189259"/>
              <a:gd name="connsiteY2" fmla="*/ 464521 h 2324673"/>
              <a:gd name="connsiteX3" fmla="*/ 7049358 w 7189259"/>
              <a:gd name="connsiteY3" fmla="*/ 1582113 h 2324673"/>
              <a:gd name="connsiteX4" fmla="*/ 6287730 w 7189259"/>
              <a:gd name="connsiteY4" fmla="*/ 1958949 h 2324673"/>
              <a:gd name="connsiteX5" fmla="*/ 5930066 w 7189259"/>
              <a:gd name="connsiteY5" fmla="*/ 1979364 h 2324673"/>
              <a:gd name="connsiteX6" fmla="*/ 5694196 w 7189259"/>
              <a:gd name="connsiteY6" fmla="*/ 2324673 h 2324673"/>
              <a:gd name="connsiteX7" fmla="*/ 5159615 w 7189259"/>
              <a:gd name="connsiteY7" fmla="*/ 1991006 h 2324673"/>
              <a:gd name="connsiteX8" fmla="*/ 4787982 w 7189259"/>
              <a:gd name="connsiteY8" fmla="*/ 1971505 h 2324673"/>
              <a:gd name="connsiteX9" fmla="*/ 820928 w 7189259"/>
              <a:gd name="connsiteY9" fmla="*/ 1937567 h 2324673"/>
              <a:gd name="connsiteX10" fmla="*/ 43327 w 7189259"/>
              <a:gd name="connsiteY10" fmla="*/ 1402216 h 2324673"/>
              <a:gd name="connsiteX11" fmla="*/ 110197 w 7189259"/>
              <a:gd name="connsiteY11" fmla="*/ 590515 h 2324673"/>
              <a:gd name="connsiteX12" fmla="*/ 853720 w 7189259"/>
              <a:gd name="connsiteY12" fmla="*/ 119685 h 2324673"/>
              <a:gd name="connsiteX13" fmla="*/ 2429688 w 7189259"/>
              <a:gd name="connsiteY13" fmla="*/ 28473 h 2324673"/>
              <a:gd name="connsiteX0" fmla="*/ 2437790 w 7197361"/>
              <a:gd name="connsiteY0" fmla="*/ 28473 h 2324673"/>
              <a:gd name="connsiteX1" fmla="*/ 6097083 w 7197361"/>
              <a:gd name="connsiteY1" fmla="*/ 32599 h 2324673"/>
              <a:gd name="connsiteX2" fmla="*/ 7130032 w 7197361"/>
              <a:gd name="connsiteY2" fmla="*/ 464521 h 2324673"/>
              <a:gd name="connsiteX3" fmla="*/ 7057460 w 7197361"/>
              <a:gd name="connsiteY3" fmla="*/ 1582113 h 2324673"/>
              <a:gd name="connsiteX4" fmla="*/ 6295832 w 7197361"/>
              <a:gd name="connsiteY4" fmla="*/ 1958949 h 2324673"/>
              <a:gd name="connsiteX5" fmla="*/ 5938168 w 7197361"/>
              <a:gd name="connsiteY5" fmla="*/ 1979364 h 2324673"/>
              <a:gd name="connsiteX6" fmla="*/ 5702298 w 7197361"/>
              <a:gd name="connsiteY6" fmla="*/ 2324673 h 2324673"/>
              <a:gd name="connsiteX7" fmla="*/ 5167717 w 7197361"/>
              <a:gd name="connsiteY7" fmla="*/ 1991006 h 2324673"/>
              <a:gd name="connsiteX8" fmla="*/ 4796084 w 7197361"/>
              <a:gd name="connsiteY8" fmla="*/ 1971505 h 2324673"/>
              <a:gd name="connsiteX9" fmla="*/ 829030 w 7197361"/>
              <a:gd name="connsiteY9" fmla="*/ 1937567 h 2324673"/>
              <a:gd name="connsiteX10" fmla="*/ 40400 w 7197361"/>
              <a:gd name="connsiteY10" fmla="*/ 1382316 h 2324673"/>
              <a:gd name="connsiteX11" fmla="*/ 118299 w 7197361"/>
              <a:gd name="connsiteY11" fmla="*/ 590515 h 2324673"/>
              <a:gd name="connsiteX12" fmla="*/ 861822 w 7197361"/>
              <a:gd name="connsiteY12" fmla="*/ 119685 h 2324673"/>
              <a:gd name="connsiteX13" fmla="*/ 2437790 w 7197361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29032 w 7197363"/>
              <a:gd name="connsiteY9" fmla="*/ 193756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197363"/>
              <a:gd name="connsiteY0" fmla="*/ 28473 h 2324673"/>
              <a:gd name="connsiteX1" fmla="*/ 6097085 w 7197363"/>
              <a:gd name="connsiteY1" fmla="*/ 32599 h 2324673"/>
              <a:gd name="connsiteX2" fmla="*/ 7130034 w 7197363"/>
              <a:gd name="connsiteY2" fmla="*/ 464521 h 2324673"/>
              <a:gd name="connsiteX3" fmla="*/ 7057462 w 7197363"/>
              <a:gd name="connsiteY3" fmla="*/ 1582113 h 2324673"/>
              <a:gd name="connsiteX4" fmla="*/ 6295834 w 7197363"/>
              <a:gd name="connsiteY4" fmla="*/ 1958949 h 2324673"/>
              <a:gd name="connsiteX5" fmla="*/ 5938170 w 7197363"/>
              <a:gd name="connsiteY5" fmla="*/ 1979364 h 2324673"/>
              <a:gd name="connsiteX6" fmla="*/ 5702300 w 7197363"/>
              <a:gd name="connsiteY6" fmla="*/ 2324673 h 2324673"/>
              <a:gd name="connsiteX7" fmla="*/ 5167719 w 7197363"/>
              <a:gd name="connsiteY7" fmla="*/ 1991006 h 2324673"/>
              <a:gd name="connsiteX8" fmla="*/ 4796086 w 7197363"/>
              <a:gd name="connsiteY8" fmla="*/ 1971505 h 2324673"/>
              <a:gd name="connsiteX9" fmla="*/ 840061 w 7197363"/>
              <a:gd name="connsiteY9" fmla="*/ 1927617 h 2324673"/>
              <a:gd name="connsiteX10" fmla="*/ 40402 w 7197363"/>
              <a:gd name="connsiteY10" fmla="*/ 1382316 h 2324673"/>
              <a:gd name="connsiteX11" fmla="*/ 118301 w 7197363"/>
              <a:gd name="connsiteY11" fmla="*/ 590515 h 2324673"/>
              <a:gd name="connsiteX12" fmla="*/ 861824 w 7197363"/>
              <a:gd name="connsiteY12" fmla="*/ 119685 h 2324673"/>
              <a:gd name="connsiteX13" fmla="*/ 2437792 w 7197363"/>
              <a:gd name="connsiteY13" fmla="*/ 28473 h 2324673"/>
              <a:gd name="connsiteX0" fmla="*/ 2437792 w 7220557"/>
              <a:gd name="connsiteY0" fmla="*/ 28473 h 2324673"/>
              <a:gd name="connsiteX1" fmla="*/ 6097085 w 7220557"/>
              <a:gd name="connsiteY1" fmla="*/ 32599 h 2324673"/>
              <a:gd name="connsiteX2" fmla="*/ 7130034 w 7220557"/>
              <a:gd name="connsiteY2" fmla="*/ 464521 h 2324673"/>
              <a:gd name="connsiteX3" fmla="*/ 7101574 w 7220557"/>
              <a:gd name="connsiteY3" fmla="*/ 1567187 h 2324673"/>
              <a:gd name="connsiteX4" fmla="*/ 6295834 w 7220557"/>
              <a:gd name="connsiteY4" fmla="*/ 1958949 h 2324673"/>
              <a:gd name="connsiteX5" fmla="*/ 5938170 w 7220557"/>
              <a:gd name="connsiteY5" fmla="*/ 1979364 h 2324673"/>
              <a:gd name="connsiteX6" fmla="*/ 5702300 w 7220557"/>
              <a:gd name="connsiteY6" fmla="*/ 2324673 h 2324673"/>
              <a:gd name="connsiteX7" fmla="*/ 5167719 w 7220557"/>
              <a:gd name="connsiteY7" fmla="*/ 1991006 h 2324673"/>
              <a:gd name="connsiteX8" fmla="*/ 4796086 w 7220557"/>
              <a:gd name="connsiteY8" fmla="*/ 1971505 h 2324673"/>
              <a:gd name="connsiteX9" fmla="*/ 840061 w 7220557"/>
              <a:gd name="connsiteY9" fmla="*/ 1927617 h 2324673"/>
              <a:gd name="connsiteX10" fmla="*/ 40402 w 7220557"/>
              <a:gd name="connsiteY10" fmla="*/ 1382316 h 2324673"/>
              <a:gd name="connsiteX11" fmla="*/ 118301 w 7220557"/>
              <a:gd name="connsiteY11" fmla="*/ 590515 h 2324673"/>
              <a:gd name="connsiteX12" fmla="*/ 861824 w 7220557"/>
              <a:gd name="connsiteY12" fmla="*/ 119685 h 2324673"/>
              <a:gd name="connsiteX13" fmla="*/ 2437792 w 7220557"/>
              <a:gd name="connsiteY13" fmla="*/ 28473 h 2324673"/>
              <a:gd name="connsiteX0" fmla="*/ 2437792 w 7220557"/>
              <a:gd name="connsiteY0" fmla="*/ 28473 h 2314723"/>
              <a:gd name="connsiteX1" fmla="*/ 6097085 w 7220557"/>
              <a:gd name="connsiteY1" fmla="*/ 32599 h 2314723"/>
              <a:gd name="connsiteX2" fmla="*/ 7130034 w 7220557"/>
              <a:gd name="connsiteY2" fmla="*/ 464521 h 2314723"/>
              <a:gd name="connsiteX3" fmla="*/ 7101574 w 7220557"/>
              <a:gd name="connsiteY3" fmla="*/ 1567187 h 2314723"/>
              <a:gd name="connsiteX4" fmla="*/ 6295834 w 7220557"/>
              <a:gd name="connsiteY4" fmla="*/ 1958949 h 2314723"/>
              <a:gd name="connsiteX5" fmla="*/ 5938170 w 7220557"/>
              <a:gd name="connsiteY5" fmla="*/ 1979364 h 2314723"/>
              <a:gd name="connsiteX6" fmla="*/ 5669215 w 7220557"/>
              <a:gd name="connsiteY6" fmla="*/ 2314723 h 2314723"/>
              <a:gd name="connsiteX7" fmla="*/ 5167719 w 7220557"/>
              <a:gd name="connsiteY7" fmla="*/ 1991006 h 2314723"/>
              <a:gd name="connsiteX8" fmla="*/ 4796086 w 7220557"/>
              <a:gd name="connsiteY8" fmla="*/ 1971505 h 2314723"/>
              <a:gd name="connsiteX9" fmla="*/ 840061 w 7220557"/>
              <a:gd name="connsiteY9" fmla="*/ 1927617 h 2314723"/>
              <a:gd name="connsiteX10" fmla="*/ 40402 w 7220557"/>
              <a:gd name="connsiteY10" fmla="*/ 1382316 h 2314723"/>
              <a:gd name="connsiteX11" fmla="*/ 118301 w 7220557"/>
              <a:gd name="connsiteY11" fmla="*/ 590515 h 2314723"/>
              <a:gd name="connsiteX12" fmla="*/ 861824 w 7220557"/>
              <a:gd name="connsiteY12" fmla="*/ 119685 h 2314723"/>
              <a:gd name="connsiteX13" fmla="*/ 2437792 w 7220557"/>
              <a:gd name="connsiteY13" fmla="*/ 28473 h 231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20557" h="2314723">
                <a:moveTo>
                  <a:pt x="2437792" y="28473"/>
                </a:moveTo>
                <a:cubicBezTo>
                  <a:pt x="3720936" y="-19524"/>
                  <a:pt x="4770035" y="1011"/>
                  <a:pt x="6097085" y="32599"/>
                </a:cubicBezTo>
                <a:cubicBezTo>
                  <a:pt x="6241375" y="32599"/>
                  <a:pt x="6941349" y="44458"/>
                  <a:pt x="7130034" y="464521"/>
                </a:cubicBezTo>
                <a:cubicBezTo>
                  <a:pt x="7207443" y="822538"/>
                  <a:pt x="7299936" y="1107572"/>
                  <a:pt x="7101574" y="1567187"/>
                </a:cubicBezTo>
                <a:cubicBezTo>
                  <a:pt x="7012674" y="1820442"/>
                  <a:pt x="6826441" y="1941454"/>
                  <a:pt x="6295834" y="1958949"/>
                </a:cubicBezTo>
                <a:cubicBezTo>
                  <a:pt x="6201573" y="1967661"/>
                  <a:pt x="6028835" y="1978328"/>
                  <a:pt x="5938170" y="1979364"/>
                </a:cubicBezTo>
                <a:cubicBezTo>
                  <a:pt x="5846464" y="2148329"/>
                  <a:pt x="5703170" y="2299450"/>
                  <a:pt x="5669215" y="2314723"/>
                </a:cubicBezTo>
                <a:cubicBezTo>
                  <a:pt x="5397092" y="2101809"/>
                  <a:pt x="5307818" y="2068828"/>
                  <a:pt x="5167719" y="1991006"/>
                </a:cubicBezTo>
                <a:lnTo>
                  <a:pt x="4796086" y="1971505"/>
                </a:lnTo>
                <a:cubicBezTo>
                  <a:pt x="3970001" y="2004968"/>
                  <a:pt x="1743341" y="1983706"/>
                  <a:pt x="840061" y="1927617"/>
                </a:cubicBezTo>
                <a:cubicBezTo>
                  <a:pt x="393004" y="1877867"/>
                  <a:pt x="110456" y="1617395"/>
                  <a:pt x="40402" y="1382316"/>
                </a:cubicBezTo>
                <a:cubicBezTo>
                  <a:pt x="-46199" y="1071836"/>
                  <a:pt x="18879" y="1018771"/>
                  <a:pt x="118301" y="590515"/>
                </a:cubicBezTo>
                <a:cubicBezTo>
                  <a:pt x="161844" y="286569"/>
                  <a:pt x="632474" y="128192"/>
                  <a:pt x="861824" y="119685"/>
                </a:cubicBezTo>
                <a:cubicBezTo>
                  <a:pt x="1206200" y="97914"/>
                  <a:pt x="1792517" y="47314"/>
                  <a:pt x="2437792" y="2847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7">
            <a:extLst>
              <a:ext uri="{FF2B5EF4-FFF2-40B4-BE49-F238E27FC236}">
                <a16:creationId xmlns:a16="http://schemas.microsoft.com/office/drawing/2014/main" id="{BD2A7128-270D-45DD-B0C7-24FF4622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9">
            <a:extLst>
              <a:ext uri="{FF2B5EF4-FFF2-40B4-BE49-F238E27FC236}">
                <a16:creationId xmlns:a16="http://schemas.microsoft.com/office/drawing/2014/main" id="{99B7B539-E79B-44C5-8319-9CE01F87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625" y="518378"/>
            <a:ext cx="6539978" cy="5802971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51">
            <a:extLst>
              <a:ext uri="{FF2B5EF4-FFF2-40B4-BE49-F238E27FC236}">
                <a16:creationId xmlns:a16="http://schemas.microsoft.com/office/drawing/2014/main" id="{78F7AE4B-9747-4033-A691-63FD7B89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09820" y="974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975BE-8780-42F5-91CE-E98D6533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912" y="1178891"/>
            <a:ext cx="4621048" cy="1678899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Interact with others on the platform by...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DE94331-B9BD-4D14-A13A-2868661FB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2887" y="926489"/>
            <a:ext cx="5081278" cy="2363876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596213 w 1726174"/>
              <a:gd name="connsiteY10" fmla="*/ 719029 h 836314"/>
              <a:gd name="connsiteX0" fmla="*/ 606950 w 1726174"/>
              <a:gd name="connsiteY0" fmla="*/ 711850 h 836314"/>
              <a:gd name="connsiteX1" fmla="*/ 1155749 w 1726174"/>
              <a:gd name="connsiteY1" fmla="*/ 722386 h 836314"/>
              <a:gd name="connsiteX2" fmla="*/ 1623686 w 1726174"/>
              <a:gd name="connsiteY2" fmla="*/ 619618 h 836314"/>
              <a:gd name="connsiteX3" fmla="*/ 1668834 w 1726174"/>
              <a:gd name="connsiteY3" fmla="*/ 135843 h 836314"/>
              <a:gd name="connsiteX4" fmla="*/ 711953 w 1726174"/>
              <a:gd name="connsiteY4" fmla="*/ 302 h 836314"/>
              <a:gd name="connsiteX5" fmla="*/ 46296 w 1726174"/>
              <a:gd name="connsiteY5" fmla="*/ 158293 h 836314"/>
              <a:gd name="connsiteX6" fmla="*/ 100392 w 1726174"/>
              <a:gd name="connsiteY6" fmla="*/ 627288 h 836314"/>
              <a:gd name="connsiteX7" fmla="*/ 451431 w 1726174"/>
              <a:gd name="connsiteY7" fmla="*/ 707708 h 836314"/>
              <a:gd name="connsiteX8" fmla="*/ 624372 w 1726174"/>
              <a:gd name="connsiteY8" fmla="*/ 836189 h 836314"/>
              <a:gd name="connsiteX9" fmla="*/ 602001 w 1726174"/>
              <a:gd name="connsiteY9" fmla="*/ 787961 h 836314"/>
              <a:gd name="connsiteX10" fmla="*/ 606950 w 1726174"/>
              <a:gd name="connsiteY10" fmla="*/ 711850 h 836314"/>
              <a:gd name="connsiteX0" fmla="*/ 612615 w 1731839"/>
              <a:gd name="connsiteY0" fmla="*/ 711557 h 836021"/>
              <a:gd name="connsiteX1" fmla="*/ 1161414 w 1731839"/>
              <a:gd name="connsiteY1" fmla="*/ 722093 h 836021"/>
              <a:gd name="connsiteX2" fmla="*/ 1629351 w 1731839"/>
              <a:gd name="connsiteY2" fmla="*/ 619325 h 836021"/>
              <a:gd name="connsiteX3" fmla="*/ 1674499 w 1731839"/>
              <a:gd name="connsiteY3" fmla="*/ 135550 h 836021"/>
              <a:gd name="connsiteX4" fmla="*/ 717618 w 1731839"/>
              <a:gd name="connsiteY4" fmla="*/ 9 h 836021"/>
              <a:gd name="connsiteX5" fmla="*/ 44803 w 1731839"/>
              <a:gd name="connsiteY5" fmla="*/ 138857 h 836021"/>
              <a:gd name="connsiteX6" fmla="*/ 106057 w 1731839"/>
              <a:gd name="connsiteY6" fmla="*/ 626995 h 836021"/>
              <a:gd name="connsiteX7" fmla="*/ 457096 w 1731839"/>
              <a:gd name="connsiteY7" fmla="*/ 707415 h 836021"/>
              <a:gd name="connsiteX8" fmla="*/ 630037 w 1731839"/>
              <a:gd name="connsiteY8" fmla="*/ 835896 h 836021"/>
              <a:gd name="connsiteX9" fmla="*/ 607666 w 1731839"/>
              <a:gd name="connsiteY9" fmla="*/ 787668 h 836021"/>
              <a:gd name="connsiteX10" fmla="*/ 612615 w 1731839"/>
              <a:gd name="connsiteY10" fmla="*/ 711557 h 836021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1973 w 1736146"/>
              <a:gd name="connsiteY9" fmla="*/ 788892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146"/>
              <a:gd name="connsiteY0" fmla="*/ 712781 h 837245"/>
              <a:gd name="connsiteX1" fmla="*/ 1165721 w 1736146"/>
              <a:gd name="connsiteY1" fmla="*/ 723317 h 837245"/>
              <a:gd name="connsiteX2" fmla="*/ 1633658 w 1736146"/>
              <a:gd name="connsiteY2" fmla="*/ 620549 h 837245"/>
              <a:gd name="connsiteX3" fmla="*/ 1678806 w 1736146"/>
              <a:gd name="connsiteY3" fmla="*/ 136774 h 837245"/>
              <a:gd name="connsiteX4" fmla="*/ 721925 w 1736146"/>
              <a:gd name="connsiteY4" fmla="*/ 1233 h 837245"/>
              <a:gd name="connsiteX5" fmla="*/ 43741 w 1736146"/>
              <a:gd name="connsiteY5" fmla="*/ 106580 h 837245"/>
              <a:gd name="connsiteX6" fmla="*/ 110364 w 1736146"/>
              <a:gd name="connsiteY6" fmla="*/ 628219 h 837245"/>
              <a:gd name="connsiteX7" fmla="*/ 461403 w 1736146"/>
              <a:gd name="connsiteY7" fmla="*/ 708639 h 837245"/>
              <a:gd name="connsiteX8" fmla="*/ 634344 w 1736146"/>
              <a:gd name="connsiteY8" fmla="*/ 837120 h 837245"/>
              <a:gd name="connsiteX9" fmla="*/ 613762 w 1736146"/>
              <a:gd name="connsiteY9" fmla="*/ 791285 h 837245"/>
              <a:gd name="connsiteX10" fmla="*/ 616922 w 1736146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7245"/>
              <a:gd name="connsiteX1" fmla="*/ 1167511 w 1736070"/>
              <a:gd name="connsiteY1" fmla="*/ 711353 h 837245"/>
              <a:gd name="connsiteX2" fmla="*/ 1633658 w 1736070"/>
              <a:gd name="connsiteY2" fmla="*/ 620549 h 837245"/>
              <a:gd name="connsiteX3" fmla="*/ 1678806 w 1736070"/>
              <a:gd name="connsiteY3" fmla="*/ 136774 h 837245"/>
              <a:gd name="connsiteX4" fmla="*/ 721925 w 1736070"/>
              <a:gd name="connsiteY4" fmla="*/ 1233 h 837245"/>
              <a:gd name="connsiteX5" fmla="*/ 43741 w 1736070"/>
              <a:gd name="connsiteY5" fmla="*/ 106580 h 837245"/>
              <a:gd name="connsiteX6" fmla="*/ 110364 w 1736070"/>
              <a:gd name="connsiteY6" fmla="*/ 628219 h 837245"/>
              <a:gd name="connsiteX7" fmla="*/ 461403 w 1736070"/>
              <a:gd name="connsiteY7" fmla="*/ 708639 h 837245"/>
              <a:gd name="connsiteX8" fmla="*/ 634344 w 1736070"/>
              <a:gd name="connsiteY8" fmla="*/ 837120 h 837245"/>
              <a:gd name="connsiteX9" fmla="*/ 613762 w 1736070"/>
              <a:gd name="connsiteY9" fmla="*/ 791285 h 837245"/>
              <a:gd name="connsiteX10" fmla="*/ 616922 w 1736070"/>
              <a:gd name="connsiteY10" fmla="*/ 712781 h 837245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2781 h 839094"/>
              <a:gd name="connsiteX1" fmla="*/ 1167511 w 1736070"/>
              <a:gd name="connsiteY1" fmla="*/ 711353 h 839094"/>
              <a:gd name="connsiteX2" fmla="*/ 1633658 w 1736070"/>
              <a:gd name="connsiteY2" fmla="*/ 620549 h 839094"/>
              <a:gd name="connsiteX3" fmla="*/ 1678806 w 1736070"/>
              <a:gd name="connsiteY3" fmla="*/ 136774 h 839094"/>
              <a:gd name="connsiteX4" fmla="*/ 721925 w 1736070"/>
              <a:gd name="connsiteY4" fmla="*/ 1233 h 839094"/>
              <a:gd name="connsiteX5" fmla="*/ 43741 w 1736070"/>
              <a:gd name="connsiteY5" fmla="*/ 106580 h 839094"/>
              <a:gd name="connsiteX6" fmla="*/ 110364 w 1736070"/>
              <a:gd name="connsiteY6" fmla="*/ 628219 h 839094"/>
              <a:gd name="connsiteX7" fmla="*/ 461403 w 1736070"/>
              <a:gd name="connsiteY7" fmla="*/ 708639 h 839094"/>
              <a:gd name="connsiteX8" fmla="*/ 634344 w 1736070"/>
              <a:gd name="connsiteY8" fmla="*/ 837120 h 839094"/>
              <a:gd name="connsiteX9" fmla="*/ 613762 w 1736070"/>
              <a:gd name="connsiteY9" fmla="*/ 791285 h 839094"/>
              <a:gd name="connsiteX10" fmla="*/ 616922 w 1736070"/>
              <a:gd name="connsiteY10" fmla="*/ 712781 h 839094"/>
              <a:gd name="connsiteX0" fmla="*/ 616922 w 1736070"/>
              <a:gd name="connsiteY0" fmla="*/ 715564 h 841877"/>
              <a:gd name="connsiteX1" fmla="*/ 1167511 w 1736070"/>
              <a:gd name="connsiteY1" fmla="*/ 714136 h 841877"/>
              <a:gd name="connsiteX2" fmla="*/ 1633658 w 1736070"/>
              <a:gd name="connsiteY2" fmla="*/ 623332 h 841877"/>
              <a:gd name="connsiteX3" fmla="*/ 1678806 w 1736070"/>
              <a:gd name="connsiteY3" fmla="*/ 186531 h 841877"/>
              <a:gd name="connsiteX4" fmla="*/ 721925 w 1736070"/>
              <a:gd name="connsiteY4" fmla="*/ 4016 h 841877"/>
              <a:gd name="connsiteX5" fmla="*/ 43741 w 1736070"/>
              <a:gd name="connsiteY5" fmla="*/ 109363 h 841877"/>
              <a:gd name="connsiteX6" fmla="*/ 110364 w 1736070"/>
              <a:gd name="connsiteY6" fmla="*/ 631002 h 841877"/>
              <a:gd name="connsiteX7" fmla="*/ 461403 w 1736070"/>
              <a:gd name="connsiteY7" fmla="*/ 711422 h 841877"/>
              <a:gd name="connsiteX8" fmla="*/ 634344 w 1736070"/>
              <a:gd name="connsiteY8" fmla="*/ 839903 h 841877"/>
              <a:gd name="connsiteX9" fmla="*/ 613762 w 1736070"/>
              <a:gd name="connsiteY9" fmla="*/ 794068 h 841877"/>
              <a:gd name="connsiteX10" fmla="*/ 616922 w 1736070"/>
              <a:gd name="connsiteY10" fmla="*/ 715564 h 8418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2832"/>
              <a:gd name="connsiteY0" fmla="*/ 713064 h 839377"/>
              <a:gd name="connsiteX1" fmla="*/ 1167511 w 1732832"/>
              <a:gd name="connsiteY1" fmla="*/ 711636 h 839377"/>
              <a:gd name="connsiteX2" fmla="*/ 1633658 w 1732832"/>
              <a:gd name="connsiteY2" fmla="*/ 620832 h 839377"/>
              <a:gd name="connsiteX3" fmla="*/ 1674387 w 1732832"/>
              <a:gd name="connsiteY3" fmla="*/ 142276 h 839377"/>
              <a:gd name="connsiteX4" fmla="*/ 721925 w 1732832"/>
              <a:gd name="connsiteY4" fmla="*/ 1516 h 839377"/>
              <a:gd name="connsiteX5" fmla="*/ 43741 w 1732832"/>
              <a:gd name="connsiteY5" fmla="*/ 106863 h 839377"/>
              <a:gd name="connsiteX6" fmla="*/ 110364 w 1732832"/>
              <a:gd name="connsiteY6" fmla="*/ 628502 h 839377"/>
              <a:gd name="connsiteX7" fmla="*/ 461403 w 1732832"/>
              <a:gd name="connsiteY7" fmla="*/ 708922 h 839377"/>
              <a:gd name="connsiteX8" fmla="*/ 634344 w 1732832"/>
              <a:gd name="connsiteY8" fmla="*/ 837403 h 839377"/>
              <a:gd name="connsiteX9" fmla="*/ 613762 w 1732832"/>
              <a:gd name="connsiteY9" fmla="*/ 791568 h 839377"/>
              <a:gd name="connsiteX10" fmla="*/ 616922 w 1732832"/>
              <a:gd name="connsiteY10" fmla="*/ 713064 h 839377"/>
              <a:gd name="connsiteX0" fmla="*/ 616922 w 1733140"/>
              <a:gd name="connsiteY0" fmla="*/ 713064 h 839377"/>
              <a:gd name="connsiteX1" fmla="*/ 1160523 w 1733140"/>
              <a:gd name="connsiteY1" fmla="*/ 724017 h 839377"/>
              <a:gd name="connsiteX2" fmla="*/ 1633658 w 1733140"/>
              <a:gd name="connsiteY2" fmla="*/ 620832 h 839377"/>
              <a:gd name="connsiteX3" fmla="*/ 1674387 w 1733140"/>
              <a:gd name="connsiteY3" fmla="*/ 142276 h 839377"/>
              <a:gd name="connsiteX4" fmla="*/ 721925 w 1733140"/>
              <a:gd name="connsiteY4" fmla="*/ 1516 h 839377"/>
              <a:gd name="connsiteX5" fmla="*/ 43741 w 1733140"/>
              <a:gd name="connsiteY5" fmla="*/ 106863 h 839377"/>
              <a:gd name="connsiteX6" fmla="*/ 110364 w 1733140"/>
              <a:gd name="connsiteY6" fmla="*/ 628502 h 839377"/>
              <a:gd name="connsiteX7" fmla="*/ 461403 w 1733140"/>
              <a:gd name="connsiteY7" fmla="*/ 708922 h 839377"/>
              <a:gd name="connsiteX8" fmla="*/ 634344 w 1733140"/>
              <a:gd name="connsiteY8" fmla="*/ 837403 h 839377"/>
              <a:gd name="connsiteX9" fmla="*/ 613762 w 1733140"/>
              <a:gd name="connsiteY9" fmla="*/ 791568 h 839377"/>
              <a:gd name="connsiteX10" fmla="*/ 616922 w 1733140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20832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0438"/>
              <a:gd name="connsiteY0" fmla="*/ 713064 h 839377"/>
              <a:gd name="connsiteX1" fmla="*/ 1160523 w 1730438"/>
              <a:gd name="connsiteY1" fmla="*/ 724017 h 839377"/>
              <a:gd name="connsiteX2" fmla="*/ 1633658 w 1730438"/>
              <a:gd name="connsiteY2" fmla="*/ 600198 h 839377"/>
              <a:gd name="connsiteX3" fmla="*/ 1674387 w 1730438"/>
              <a:gd name="connsiteY3" fmla="*/ 142276 h 839377"/>
              <a:gd name="connsiteX4" fmla="*/ 721925 w 1730438"/>
              <a:gd name="connsiteY4" fmla="*/ 1516 h 839377"/>
              <a:gd name="connsiteX5" fmla="*/ 43741 w 1730438"/>
              <a:gd name="connsiteY5" fmla="*/ 106863 h 839377"/>
              <a:gd name="connsiteX6" fmla="*/ 110364 w 1730438"/>
              <a:gd name="connsiteY6" fmla="*/ 628502 h 839377"/>
              <a:gd name="connsiteX7" fmla="*/ 461403 w 1730438"/>
              <a:gd name="connsiteY7" fmla="*/ 708922 h 839377"/>
              <a:gd name="connsiteX8" fmla="*/ 634344 w 1730438"/>
              <a:gd name="connsiteY8" fmla="*/ 837403 h 839377"/>
              <a:gd name="connsiteX9" fmla="*/ 613762 w 1730438"/>
              <a:gd name="connsiteY9" fmla="*/ 791568 h 839377"/>
              <a:gd name="connsiteX10" fmla="*/ 616922 w 1730438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3762 w 1732986"/>
              <a:gd name="connsiteY9" fmla="*/ 791568 h 839377"/>
              <a:gd name="connsiteX10" fmla="*/ 616922 w 1732986"/>
              <a:gd name="connsiteY10" fmla="*/ 713064 h 839377"/>
              <a:gd name="connsiteX0" fmla="*/ 616922 w 1732986"/>
              <a:gd name="connsiteY0" fmla="*/ 713064 h 839377"/>
              <a:gd name="connsiteX1" fmla="*/ 1164018 w 1732986"/>
              <a:gd name="connsiteY1" fmla="*/ 711636 h 839377"/>
              <a:gd name="connsiteX2" fmla="*/ 1633658 w 1732986"/>
              <a:gd name="connsiteY2" fmla="*/ 600198 h 839377"/>
              <a:gd name="connsiteX3" fmla="*/ 1674387 w 1732986"/>
              <a:gd name="connsiteY3" fmla="*/ 142276 h 839377"/>
              <a:gd name="connsiteX4" fmla="*/ 721925 w 1732986"/>
              <a:gd name="connsiteY4" fmla="*/ 1516 h 839377"/>
              <a:gd name="connsiteX5" fmla="*/ 43741 w 1732986"/>
              <a:gd name="connsiteY5" fmla="*/ 106863 h 839377"/>
              <a:gd name="connsiteX6" fmla="*/ 110364 w 1732986"/>
              <a:gd name="connsiteY6" fmla="*/ 628502 h 839377"/>
              <a:gd name="connsiteX7" fmla="*/ 461403 w 1732986"/>
              <a:gd name="connsiteY7" fmla="*/ 708922 h 839377"/>
              <a:gd name="connsiteX8" fmla="*/ 634344 w 1732986"/>
              <a:gd name="connsiteY8" fmla="*/ 837403 h 839377"/>
              <a:gd name="connsiteX9" fmla="*/ 616463 w 1732986"/>
              <a:gd name="connsiteY9" fmla="*/ 789973 h 839377"/>
              <a:gd name="connsiteX10" fmla="*/ 616922 w 1732986"/>
              <a:gd name="connsiteY10" fmla="*/ 713064 h 839377"/>
              <a:gd name="connsiteX0" fmla="*/ 616922 w 1732986"/>
              <a:gd name="connsiteY0" fmla="*/ 713064 h 837403"/>
              <a:gd name="connsiteX1" fmla="*/ 1164018 w 1732986"/>
              <a:gd name="connsiteY1" fmla="*/ 711636 h 837403"/>
              <a:gd name="connsiteX2" fmla="*/ 1633658 w 1732986"/>
              <a:gd name="connsiteY2" fmla="*/ 600198 h 837403"/>
              <a:gd name="connsiteX3" fmla="*/ 1674387 w 1732986"/>
              <a:gd name="connsiteY3" fmla="*/ 142276 h 837403"/>
              <a:gd name="connsiteX4" fmla="*/ 721925 w 1732986"/>
              <a:gd name="connsiteY4" fmla="*/ 1516 h 837403"/>
              <a:gd name="connsiteX5" fmla="*/ 43741 w 1732986"/>
              <a:gd name="connsiteY5" fmla="*/ 106863 h 837403"/>
              <a:gd name="connsiteX6" fmla="*/ 110364 w 1732986"/>
              <a:gd name="connsiteY6" fmla="*/ 628502 h 837403"/>
              <a:gd name="connsiteX7" fmla="*/ 461403 w 1732986"/>
              <a:gd name="connsiteY7" fmla="*/ 708922 h 837403"/>
              <a:gd name="connsiteX8" fmla="*/ 634344 w 1732986"/>
              <a:gd name="connsiteY8" fmla="*/ 837403 h 837403"/>
              <a:gd name="connsiteX9" fmla="*/ 616463 w 1732986"/>
              <a:gd name="connsiteY9" fmla="*/ 789973 h 837403"/>
              <a:gd name="connsiteX10" fmla="*/ 616922 w 1732986"/>
              <a:gd name="connsiteY10" fmla="*/ 713064 h 837403"/>
              <a:gd name="connsiteX0" fmla="*/ 616922 w 1730658"/>
              <a:gd name="connsiteY0" fmla="*/ 713064 h 837403"/>
              <a:gd name="connsiteX1" fmla="*/ 1164018 w 1730658"/>
              <a:gd name="connsiteY1" fmla="*/ 711636 h 837403"/>
              <a:gd name="connsiteX2" fmla="*/ 1626069 w 1730658"/>
              <a:gd name="connsiteY2" fmla="*/ 628754 h 837403"/>
              <a:gd name="connsiteX3" fmla="*/ 1674387 w 1730658"/>
              <a:gd name="connsiteY3" fmla="*/ 142276 h 837403"/>
              <a:gd name="connsiteX4" fmla="*/ 721925 w 1730658"/>
              <a:gd name="connsiteY4" fmla="*/ 1516 h 837403"/>
              <a:gd name="connsiteX5" fmla="*/ 43741 w 1730658"/>
              <a:gd name="connsiteY5" fmla="*/ 106863 h 837403"/>
              <a:gd name="connsiteX6" fmla="*/ 110364 w 1730658"/>
              <a:gd name="connsiteY6" fmla="*/ 628502 h 837403"/>
              <a:gd name="connsiteX7" fmla="*/ 461403 w 1730658"/>
              <a:gd name="connsiteY7" fmla="*/ 708922 h 837403"/>
              <a:gd name="connsiteX8" fmla="*/ 634344 w 1730658"/>
              <a:gd name="connsiteY8" fmla="*/ 837403 h 837403"/>
              <a:gd name="connsiteX9" fmla="*/ 616463 w 1730658"/>
              <a:gd name="connsiteY9" fmla="*/ 789973 h 837403"/>
              <a:gd name="connsiteX10" fmla="*/ 616922 w 1730658"/>
              <a:gd name="connsiteY10" fmla="*/ 713064 h 837403"/>
              <a:gd name="connsiteX0" fmla="*/ 616922 w 1722741"/>
              <a:gd name="connsiteY0" fmla="*/ 713064 h 837403"/>
              <a:gd name="connsiteX1" fmla="*/ 1164018 w 1722741"/>
              <a:gd name="connsiteY1" fmla="*/ 711636 h 837403"/>
              <a:gd name="connsiteX2" fmla="*/ 1595711 w 1722741"/>
              <a:gd name="connsiteY2" fmla="*/ 628754 h 837403"/>
              <a:gd name="connsiteX3" fmla="*/ 1674387 w 1722741"/>
              <a:gd name="connsiteY3" fmla="*/ 142276 h 837403"/>
              <a:gd name="connsiteX4" fmla="*/ 721925 w 1722741"/>
              <a:gd name="connsiteY4" fmla="*/ 1516 h 837403"/>
              <a:gd name="connsiteX5" fmla="*/ 43741 w 1722741"/>
              <a:gd name="connsiteY5" fmla="*/ 106863 h 837403"/>
              <a:gd name="connsiteX6" fmla="*/ 110364 w 1722741"/>
              <a:gd name="connsiteY6" fmla="*/ 628502 h 837403"/>
              <a:gd name="connsiteX7" fmla="*/ 461403 w 1722741"/>
              <a:gd name="connsiteY7" fmla="*/ 708922 h 837403"/>
              <a:gd name="connsiteX8" fmla="*/ 634344 w 1722741"/>
              <a:gd name="connsiteY8" fmla="*/ 837403 h 837403"/>
              <a:gd name="connsiteX9" fmla="*/ 616463 w 1722741"/>
              <a:gd name="connsiteY9" fmla="*/ 789973 h 837403"/>
              <a:gd name="connsiteX10" fmla="*/ 616922 w 1722741"/>
              <a:gd name="connsiteY10" fmla="*/ 713064 h 837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2741" h="837403">
                <a:moveTo>
                  <a:pt x="616922" y="713064"/>
                </a:moveTo>
                <a:cubicBezTo>
                  <a:pt x="762304" y="719329"/>
                  <a:pt x="1000887" y="725688"/>
                  <a:pt x="1164018" y="711636"/>
                </a:cubicBezTo>
                <a:cubicBezTo>
                  <a:pt x="1327149" y="697584"/>
                  <a:pt x="1510650" y="723647"/>
                  <a:pt x="1595711" y="628754"/>
                </a:cubicBezTo>
                <a:cubicBezTo>
                  <a:pt x="1680773" y="533861"/>
                  <a:pt x="1786020" y="373543"/>
                  <a:pt x="1674387" y="142276"/>
                </a:cubicBezTo>
                <a:cubicBezTo>
                  <a:pt x="1607083" y="7214"/>
                  <a:pt x="993699" y="7418"/>
                  <a:pt x="721925" y="1516"/>
                </a:cubicBezTo>
                <a:cubicBezTo>
                  <a:pt x="450151" y="-4386"/>
                  <a:pt x="145668" y="2365"/>
                  <a:pt x="43741" y="106863"/>
                </a:cubicBezTo>
                <a:cubicBezTo>
                  <a:pt x="-58186" y="211361"/>
                  <a:pt x="40754" y="528159"/>
                  <a:pt x="110364" y="628502"/>
                </a:cubicBezTo>
                <a:cubicBezTo>
                  <a:pt x="179974" y="728845"/>
                  <a:pt x="415302" y="708922"/>
                  <a:pt x="461403" y="708922"/>
                </a:cubicBezTo>
                <a:cubicBezTo>
                  <a:pt x="497262" y="793797"/>
                  <a:pt x="576077" y="833355"/>
                  <a:pt x="634344" y="837403"/>
                </a:cubicBezTo>
                <a:cubicBezTo>
                  <a:pt x="624272" y="819480"/>
                  <a:pt x="621082" y="807406"/>
                  <a:pt x="616463" y="789973"/>
                </a:cubicBezTo>
                <a:cubicBezTo>
                  <a:pt x="606610" y="760826"/>
                  <a:pt x="616922" y="713064"/>
                  <a:pt x="616922" y="71306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723C6-9CC1-48E1-83E8-DC03A7C2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9" y="3542767"/>
            <a:ext cx="3847009" cy="283941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- Liking posts</a:t>
            </a:r>
          </a:p>
          <a:p>
            <a:pPr algn="ctr"/>
            <a:r>
              <a:rPr lang="en-US" dirty="0"/>
              <a:t>- Reading post captions </a:t>
            </a:r>
          </a:p>
          <a:p>
            <a:pPr algn="ctr"/>
            <a:r>
              <a:rPr lang="en-US" dirty="0"/>
              <a:t>-Creating new posts</a:t>
            </a:r>
          </a:p>
          <a:p>
            <a:pPr algn="ctr"/>
            <a:r>
              <a:rPr lang="en-US" dirty="0"/>
              <a:t>- Searching for fellow cat lovers</a:t>
            </a:r>
          </a:p>
          <a:p>
            <a:pPr algn="ctr"/>
            <a:endParaRPr lang="en-US" dirty="0"/>
          </a:p>
        </p:txBody>
      </p:sp>
      <p:pic>
        <p:nvPicPr>
          <p:cNvPr id="5" name="Picture 5" descr="A picture containing text, cat, sitting, looking&#10;&#10;Description automatically generated">
            <a:extLst>
              <a:ext uri="{FF2B5EF4-FFF2-40B4-BE49-F238E27FC236}">
                <a16:creationId xmlns:a16="http://schemas.microsoft.com/office/drawing/2014/main" id="{85D19AFC-E0B3-4773-A378-F968CF9F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1177919"/>
            <a:ext cx="5680364" cy="452987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1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6C36F-DEB2-4058-BF06-BCB1E914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Safety and security</a:t>
            </a:r>
            <a:br>
              <a:rPr lang="en-US" dirty="0"/>
            </a:br>
            <a:r>
              <a:rPr lang="en-US">
                <a:ea typeface="+mj-lt"/>
                <a:cs typeface="+mj-lt"/>
              </a:rPr>
              <a:t>Just as cats love their privacy... WE DO TOO</a:t>
            </a:r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63D56FF-C899-44FA-ADA4-D7221BF33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034209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34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78E898BD-E486-4B36-BE62-17938B5D2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AF89E-4110-4742-98D0-5C1D9E21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90" y="5286564"/>
            <a:ext cx="9770990" cy="102894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Technologies used</a:t>
            </a:r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6FB7394-C898-4857-BD32-4D13183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6343" y="245760"/>
            <a:ext cx="11426356" cy="487124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10007288 w 11603130"/>
              <a:gd name="connsiteY15" fmla="*/ 5914499 h 6362961"/>
              <a:gd name="connsiteX16" fmla="*/ 10927227 w 11603130"/>
              <a:gd name="connsiteY16" fmla="*/ 5922366 h 6362961"/>
              <a:gd name="connsiteX17" fmla="*/ 11562333 w 11603130"/>
              <a:gd name="connsiteY17" fmla="*/ 5906085 h 6362961"/>
              <a:gd name="connsiteX18" fmla="*/ 11571244 w 11603130"/>
              <a:gd name="connsiteY18" fmla="*/ 2621674 h 6362961"/>
              <a:gd name="connsiteX19" fmla="*/ 11561892 w 11603130"/>
              <a:gd name="connsiteY19" fmla="*/ 176313 h 6362961"/>
              <a:gd name="connsiteX20" fmla="*/ 11289537 w 11603130"/>
              <a:gd name="connsiteY20" fmla="*/ 107615 h 6362961"/>
              <a:gd name="connsiteX21" fmla="*/ 10689999 w 11603130"/>
              <a:gd name="connsiteY21" fmla="*/ 70591 h 6362961"/>
              <a:gd name="connsiteX22" fmla="*/ 7599878 w 11603130"/>
              <a:gd name="connsiteY22" fmla="*/ 75910 h 6362961"/>
              <a:gd name="connsiteX23" fmla="*/ 1892744 w 11603130"/>
              <a:gd name="connsiteY23" fmla="*/ 0 h 6362961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143603 w 11603130"/>
              <a:gd name="connsiteY9" fmla="*/ 5913030 h 6472442"/>
              <a:gd name="connsiteX10" fmla="*/ 8168400 w 11603130"/>
              <a:gd name="connsiteY10" fmla="*/ 5914173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143603 w 11603130"/>
              <a:gd name="connsiteY9" fmla="*/ 5913030 h 6472442"/>
              <a:gd name="connsiteX10" fmla="*/ 8168401 w 11603130"/>
              <a:gd name="connsiteY10" fmla="*/ 5646549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168401 w 11603130"/>
              <a:gd name="connsiteY10" fmla="*/ 5646549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4 w 11603130"/>
              <a:gd name="connsiteY17" fmla="*/ 5918251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4 w 11603130"/>
              <a:gd name="connsiteY17" fmla="*/ 5918251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294199 w 11603130"/>
              <a:gd name="connsiteY9" fmla="*/ 5913031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071632 w 11603130"/>
              <a:gd name="connsiteY9" fmla="*/ 5902007 h 6472442"/>
              <a:gd name="connsiteX10" fmla="*/ 8334742 w 11603130"/>
              <a:gd name="connsiteY10" fmla="*/ 5912754 h 6472442"/>
              <a:gd name="connsiteX11" fmla="*/ 8300328 w 11603130"/>
              <a:gd name="connsiteY11" fmla="*/ 6472442 h 6472442"/>
              <a:gd name="connsiteX12" fmla="*/ 8951337 w 11603130"/>
              <a:gd name="connsiteY12" fmla="*/ 5912879 h 6472442"/>
              <a:gd name="connsiteX13" fmla="*/ 9774882 w 11603130"/>
              <a:gd name="connsiteY13" fmla="*/ 5899460 h 6472442"/>
              <a:gd name="connsiteX14" fmla="*/ 10927227 w 11603130"/>
              <a:gd name="connsiteY14" fmla="*/ 5922366 h 6472442"/>
              <a:gd name="connsiteX15" fmla="*/ 11562334 w 11603130"/>
              <a:gd name="connsiteY15" fmla="*/ 5918251 h 6472442"/>
              <a:gd name="connsiteX16" fmla="*/ 11571244 w 11603130"/>
              <a:gd name="connsiteY16" fmla="*/ 2621674 h 6472442"/>
              <a:gd name="connsiteX17" fmla="*/ 11561892 w 11603130"/>
              <a:gd name="connsiteY17" fmla="*/ 176313 h 6472442"/>
              <a:gd name="connsiteX18" fmla="*/ 11289537 w 11603130"/>
              <a:gd name="connsiteY18" fmla="*/ 107615 h 6472442"/>
              <a:gd name="connsiteX19" fmla="*/ 10689999 w 11603130"/>
              <a:gd name="connsiteY19" fmla="*/ 70591 h 6472442"/>
              <a:gd name="connsiteX20" fmla="*/ 7599878 w 11603130"/>
              <a:gd name="connsiteY20" fmla="*/ 75910 h 6472442"/>
              <a:gd name="connsiteX21" fmla="*/ 1892744 w 11603130"/>
              <a:gd name="connsiteY21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484139 w 11603130"/>
              <a:gd name="connsiteY8" fmla="*/ 5922735 h 6472442"/>
              <a:gd name="connsiteX9" fmla="*/ 8071632 w 11603130"/>
              <a:gd name="connsiteY9" fmla="*/ 5902007 h 6472442"/>
              <a:gd name="connsiteX10" fmla="*/ 8334742 w 11603130"/>
              <a:gd name="connsiteY10" fmla="*/ 5912754 h 6472442"/>
              <a:gd name="connsiteX11" fmla="*/ 8300328 w 11603130"/>
              <a:gd name="connsiteY11" fmla="*/ 6472442 h 6472442"/>
              <a:gd name="connsiteX12" fmla="*/ 8951337 w 11603130"/>
              <a:gd name="connsiteY12" fmla="*/ 5912879 h 6472442"/>
              <a:gd name="connsiteX13" fmla="*/ 9774882 w 11603130"/>
              <a:gd name="connsiteY13" fmla="*/ 5899460 h 6472442"/>
              <a:gd name="connsiteX14" fmla="*/ 10927227 w 11603130"/>
              <a:gd name="connsiteY14" fmla="*/ 5922366 h 6472442"/>
              <a:gd name="connsiteX15" fmla="*/ 11562334 w 11603130"/>
              <a:gd name="connsiteY15" fmla="*/ 5918251 h 6472442"/>
              <a:gd name="connsiteX16" fmla="*/ 11571244 w 11603130"/>
              <a:gd name="connsiteY16" fmla="*/ 2621674 h 6472442"/>
              <a:gd name="connsiteX17" fmla="*/ 11561892 w 11603130"/>
              <a:gd name="connsiteY17" fmla="*/ 176313 h 6472442"/>
              <a:gd name="connsiteX18" fmla="*/ 11289537 w 11603130"/>
              <a:gd name="connsiteY18" fmla="*/ 107615 h 6472442"/>
              <a:gd name="connsiteX19" fmla="*/ 10689999 w 11603130"/>
              <a:gd name="connsiteY19" fmla="*/ 70591 h 6472442"/>
              <a:gd name="connsiteX20" fmla="*/ 7599878 w 11603130"/>
              <a:gd name="connsiteY20" fmla="*/ 75910 h 6472442"/>
              <a:gd name="connsiteX21" fmla="*/ 1892744 w 11603130"/>
              <a:gd name="connsiteY21" fmla="*/ 0 h 6472442"/>
              <a:gd name="connsiteX0" fmla="*/ 1892744 w 11597724"/>
              <a:gd name="connsiteY0" fmla="*/ 34441 h 6506883"/>
              <a:gd name="connsiteX1" fmla="*/ 304663 w 11597724"/>
              <a:gd name="connsiteY1" fmla="*/ 45202 h 6506883"/>
              <a:gd name="connsiteX2" fmla="*/ 0 w 11597724"/>
              <a:gd name="connsiteY2" fmla="*/ 82383 h 6506883"/>
              <a:gd name="connsiteX3" fmla="*/ 0 w 11597724"/>
              <a:gd name="connsiteY3" fmla="*/ 943587 h 6506883"/>
              <a:gd name="connsiteX4" fmla="*/ 4597 w 11597724"/>
              <a:gd name="connsiteY4" fmla="*/ 943587 h 6506883"/>
              <a:gd name="connsiteX5" fmla="*/ 8568 w 11597724"/>
              <a:gd name="connsiteY5" fmla="*/ 1123349 h 6506883"/>
              <a:gd name="connsiteX6" fmla="*/ 88972 w 11597724"/>
              <a:gd name="connsiteY6" fmla="*/ 3558289 h 6506883"/>
              <a:gd name="connsiteX7" fmla="*/ 148480 w 11597724"/>
              <a:gd name="connsiteY7" fmla="*/ 5965282 h 6506883"/>
              <a:gd name="connsiteX8" fmla="*/ 5484139 w 11597724"/>
              <a:gd name="connsiteY8" fmla="*/ 5957176 h 6506883"/>
              <a:gd name="connsiteX9" fmla="*/ 8071632 w 11597724"/>
              <a:gd name="connsiteY9" fmla="*/ 5936448 h 6506883"/>
              <a:gd name="connsiteX10" fmla="*/ 8334742 w 11597724"/>
              <a:gd name="connsiteY10" fmla="*/ 5947195 h 6506883"/>
              <a:gd name="connsiteX11" fmla="*/ 8300328 w 11597724"/>
              <a:gd name="connsiteY11" fmla="*/ 6506883 h 6506883"/>
              <a:gd name="connsiteX12" fmla="*/ 8951337 w 11597724"/>
              <a:gd name="connsiteY12" fmla="*/ 5947320 h 6506883"/>
              <a:gd name="connsiteX13" fmla="*/ 9774882 w 11597724"/>
              <a:gd name="connsiteY13" fmla="*/ 5933901 h 6506883"/>
              <a:gd name="connsiteX14" fmla="*/ 10927227 w 11597724"/>
              <a:gd name="connsiteY14" fmla="*/ 5956807 h 6506883"/>
              <a:gd name="connsiteX15" fmla="*/ 11562334 w 11597724"/>
              <a:gd name="connsiteY15" fmla="*/ 5952692 h 6506883"/>
              <a:gd name="connsiteX16" fmla="*/ 11571244 w 11597724"/>
              <a:gd name="connsiteY16" fmla="*/ 2656115 h 6506883"/>
              <a:gd name="connsiteX17" fmla="*/ 11561892 w 11597724"/>
              <a:gd name="connsiteY17" fmla="*/ 210754 h 6506883"/>
              <a:gd name="connsiteX18" fmla="*/ 11386303 w 11597724"/>
              <a:gd name="connsiteY18" fmla="*/ 117726 h 6506883"/>
              <a:gd name="connsiteX19" fmla="*/ 10689999 w 11597724"/>
              <a:gd name="connsiteY19" fmla="*/ 105032 h 6506883"/>
              <a:gd name="connsiteX20" fmla="*/ 7599878 w 11597724"/>
              <a:gd name="connsiteY20" fmla="*/ 110351 h 6506883"/>
              <a:gd name="connsiteX21" fmla="*/ 1892744 w 11597724"/>
              <a:gd name="connsiteY21" fmla="*/ 34441 h 6506883"/>
              <a:gd name="connsiteX0" fmla="*/ 1892744 w 11597724"/>
              <a:gd name="connsiteY0" fmla="*/ 34443 h 6506885"/>
              <a:gd name="connsiteX1" fmla="*/ 304663 w 11597724"/>
              <a:gd name="connsiteY1" fmla="*/ 45204 h 6506885"/>
              <a:gd name="connsiteX2" fmla="*/ 0 w 11597724"/>
              <a:gd name="connsiteY2" fmla="*/ 82385 h 6506885"/>
              <a:gd name="connsiteX3" fmla="*/ 0 w 11597724"/>
              <a:gd name="connsiteY3" fmla="*/ 943589 h 6506885"/>
              <a:gd name="connsiteX4" fmla="*/ 4597 w 11597724"/>
              <a:gd name="connsiteY4" fmla="*/ 943589 h 6506885"/>
              <a:gd name="connsiteX5" fmla="*/ 8568 w 11597724"/>
              <a:gd name="connsiteY5" fmla="*/ 1123351 h 6506885"/>
              <a:gd name="connsiteX6" fmla="*/ 88972 w 11597724"/>
              <a:gd name="connsiteY6" fmla="*/ 3558291 h 6506885"/>
              <a:gd name="connsiteX7" fmla="*/ 148480 w 11597724"/>
              <a:gd name="connsiteY7" fmla="*/ 5965284 h 6506885"/>
              <a:gd name="connsiteX8" fmla="*/ 5484139 w 11597724"/>
              <a:gd name="connsiteY8" fmla="*/ 5957178 h 6506885"/>
              <a:gd name="connsiteX9" fmla="*/ 8071632 w 11597724"/>
              <a:gd name="connsiteY9" fmla="*/ 5936450 h 6506885"/>
              <a:gd name="connsiteX10" fmla="*/ 8334742 w 11597724"/>
              <a:gd name="connsiteY10" fmla="*/ 5947197 h 6506885"/>
              <a:gd name="connsiteX11" fmla="*/ 8300328 w 11597724"/>
              <a:gd name="connsiteY11" fmla="*/ 6506885 h 6506885"/>
              <a:gd name="connsiteX12" fmla="*/ 8951337 w 11597724"/>
              <a:gd name="connsiteY12" fmla="*/ 5947322 h 6506885"/>
              <a:gd name="connsiteX13" fmla="*/ 9774882 w 11597724"/>
              <a:gd name="connsiteY13" fmla="*/ 5933903 h 6506885"/>
              <a:gd name="connsiteX14" fmla="*/ 10927227 w 11597724"/>
              <a:gd name="connsiteY14" fmla="*/ 5956809 h 6506885"/>
              <a:gd name="connsiteX15" fmla="*/ 11562334 w 11597724"/>
              <a:gd name="connsiteY15" fmla="*/ 5952694 h 6506885"/>
              <a:gd name="connsiteX16" fmla="*/ 11571244 w 11597724"/>
              <a:gd name="connsiteY16" fmla="*/ 2656117 h 6506885"/>
              <a:gd name="connsiteX17" fmla="*/ 11561892 w 11597724"/>
              <a:gd name="connsiteY17" fmla="*/ 210756 h 6506885"/>
              <a:gd name="connsiteX18" fmla="*/ 11386303 w 11597724"/>
              <a:gd name="connsiteY18" fmla="*/ 117728 h 6506885"/>
              <a:gd name="connsiteX19" fmla="*/ 10689999 w 11597724"/>
              <a:gd name="connsiteY19" fmla="*/ 105034 h 6506885"/>
              <a:gd name="connsiteX20" fmla="*/ 7599878 w 11597724"/>
              <a:gd name="connsiteY20" fmla="*/ 110353 h 6506885"/>
              <a:gd name="connsiteX21" fmla="*/ 1892744 w 11597724"/>
              <a:gd name="connsiteY21" fmla="*/ 34443 h 6506885"/>
              <a:gd name="connsiteX0" fmla="*/ 1892744 w 11601890"/>
              <a:gd name="connsiteY0" fmla="*/ -1 h 6472441"/>
              <a:gd name="connsiteX1" fmla="*/ 304663 w 11601890"/>
              <a:gd name="connsiteY1" fmla="*/ 10760 h 6472441"/>
              <a:gd name="connsiteX2" fmla="*/ 0 w 11601890"/>
              <a:gd name="connsiteY2" fmla="*/ 47941 h 6472441"/>
              <a:gd name="connsiteX3" fmla="*/ 0 w 11601890"/>
              <a:gd name="connsiteY3" fmla="*/ 909145 h 6472441"/>
              <a:gd name="connsiteX4" fmla="*/ 4597 w 11601890"/>
              <a:gd name="connsiteY4" fmla="*/ 909145 h 6472441"/>
              <a:gd name="connsiteX5" fmla="*/ 8568 w 11601890"/>
              <a:gd name="connsiteY5" fmla="*/ 1088907 h 6472441"/>
              <a:gd name="connsiteX6" fmla="*/ 88972 w 11601890"/>
              <a:gd name="connsiteY6" fmla="*/ 3523847 h 6472441"/>
              <a:gd name="connsiteX7" fmla="*/ 148480 w 11601890"/>
              <a:gd name="connsiteY7" fmla="*/ 5930840 h 6472441"/>
              <a:gd name="connsiteX8" fmla="*/ 5484139 w 11601890"/>
              <a:gd name="connsiteY8" fmla="*/ 5922734 h 6472441"/>
              <a:gd name="connsiteX9" fmla="*/ 8071632 w 11601890"/>
              <a:gd name="connsiteY9" fmla="*/ 5902006 h 6472441"/>
              <a:gd name="connsiteX10" fmla="*/ 8334742 w 11601890"/>
              <a:gd name="connsiteY10" fmla="*/ 5912753 h 6472441"/>
              <a:gd name="connsiteX11" fmla="*/ 8300328 w 11601890"/>
              <a:gd name="connsiteY11" fmla="*/ 6472441 h 6472441"/>
              <a:gd name="connsiteX12" fmla="*/ 8951337 w 11601890"/>
              <a:gd name="connsiteY12" fmla="*/ 5912878 h 6472441"/>
              <a:gd name="connsiteX13" fmla="*/ 9774882 w 11601890"/>
              <a:gd name="connsiteY13" fmla="*/ 5899459 h 6472441"/>
              <a:gd name="connsiteX14" fmla="*/ 10927227 w 11601890"/>
              <a:gd name="connsiteY14" fmla="*/ 5922365 h 6472441"/>
              <a:gd name="connsiteX15" fmla="*/ 11562334 w 11601890"/>
              <a:gd name="connsiteY15" fmla="*/ 5918250 h 6472441"/>
              <a:gd name="connsiteX16" fmla="*/ 11571244 w 11601890"/>
              <a:gd name="connsiteY16" fmla="*/ 2621673 h 6472441"/>
              <a:gd name="connsiteX17" fmla="*/ 11572643 w 11601890"/>
              <a:gd name="connsiteY17" fmla="*/ 261466 h 6472441"/>
              <a:gd name="connsiteX18" fmla="*/ 11386303 w 11601890"/>
              <a:gd name="connsiteY18" fmla="*/ 83284 h 6472441"/>
              <a:gd name="connsiteX19" fmla="*/ 10689999 w 11601890"/>
              <a:gd name="connsiteY19" fmla="*/ 70590 h 6472441"/>
              <a:gd name="connsiteX20" fmla="*/ 7599878 w 11601890"/>
              <a:gd name="connsiteY20" fmla="*/ 75909 h 6472441"/>
              <a:gd name="connsiteX21" fmla="*/ 1892744 w 11601890"/>
              <a:gd name="connsiteY21" fmla="*/ -1 h 6472441"/>
              <a:gd name="connsiteX0" fmla="*/ 1892744 w 11592538"/>
              <a:gd name="connsiteY0" fmla="*/ -1 h 6472441"/>
              <a:gd name="connsiteX1" fmla="*/ 304663 w 11592538"/>
              <a:gd name="connsiteY1" fmla="*/ 10760 h 6472441"/>
              <a:gd name="connsiteX2" fmla="*/ 0 w 11592538"/>
              <a:gd name="connsiteY2" fmla="*/ 47941 h 6472441"/>
              <a:gd name="connsiteX3" fmla="*/ 0 w 11592538"/>
              <a:gd name="connsiteY3" fmla="*/ 909145 h 6472441"/>
              <a:gd name="connsiteX4" fmla="*/ 4597 w 11592538"/>
              <a:gd name="connsiteY4" fmla="*/ 909145 h 6472441"/>
              <a:gd name="connsiteX5" fmla="*/ 8568 w 11592538"/>
              <a:gd name="connsiteY5" fmla="*/ 1088907 h 6472441"/>
              <a:gd name="connsiteX6" fmla="*/ 88972 w 11592538"/>
              <a:gd name="connsiteY6" fmla="*/ 3523847 h 6472441"/>
              <a:gd name="connsiteX7" fmla="*/ 148480 w 11592538"/>
              <a:gd name="connsiteY7" fmla="*/ 5930840 h 6472441"/>
              <a:gd name="connsiteX8" fmla="*/ 5484139 w 11592538"/>
              <a:gd name="connsiteY8" fmla="*/ 5922734 h 6472441"/>
              <a:gd name="connsiteX9" fmla="*/ 8071632 w 11592538"/>
              <a:gd name="connsiteY9" fmla="*/ 5902006 h 6472441"/>
              <a:gd name="connsiteX10" fmla="*/ 8334742 w 11592538"/>
              <a:gd name="connsiteY10" fmla="*/ 5912753 h 6472441"/>
              <a:gd name="connsiteX11" fmla="*/ 8300328 w 11592538"/>
              <a:gd name="connsiteY11" fmla="*/ 6472441 h 6472441"/>
              <a:gd name="connsiteX12" fmla="*/ 8951337 w 11592538"/>
              <a:gd name="connsiteY12" fmla="*/ 5912878 h 6472441"/>
              <a:gd name="connsiteX13" fmla="*/ 9774882 w 11592538"/>
              <a:gd name="connsiteY13" fmla="*/ 5899459 h 6472441"/>
              <a:gd name="connsiteX14" fmla="*/ 10927227 w 11592538"/>
              <a:gd name="connsiteY14" fmla="*/ 5922365 h 6472441"/>
              <a:gd name="connsiteX15" fmla="*/ 11562334 w 11592538"/>
              <a:gd name="connsiteY15" fmla="*/ 5918250 h 6472441"/>
              <a:gd name="connsiteX16" fmla="*/ 11571244 w 11592538"/>
              <a:gd name="connsiteY16" fmla="*/ 2621673 h 6472441"/>
              <a:gd name="connsiteX17" fmla="*/ 11572643 w 11592538"/>
              <a:gd name="connsiteY17" fmla="*/ 261466 h 6472441"/>
              <a:gd name="connsiteX18" fmla="*/ 11386303 w 11592538"/>
              <a:gd name="connsiteY18" fmla="*/ 83284 h 6472441"/>
              <a:gd name="connsiteX19" fmla="*/ 10689999 w 11592538"/>
              <a:gd name="connsiteY19" fmla="*/ 70590 h 6472441"/>
              <a:gd name="connsiteX20" fmla="*/ 7599878 w 11592538"/>
              <a:gd name="connsiteY20" fmla="*/ 75909 h 6472441"/>
              <a:gd name="connsiteX21" fmla="*/ 1892744 w 11592538"/>
              <a:gd name="connsiteY21" fmla="*/ -1 h 6472441"/>
              <a:gd name="connsiteX0" fmla="*/ 1892744 w 11586991"/>
              <a:gd name="connsiteY0" fmla="*/ -1 h 6472441"/>
              <a:gd name="connsiteX1" fmla="*/ 304663 w 11586991"/>
              <a:gd name="connsiteY1" fmla="*/ 10760 h 6472441"/>
              <a:gd name="connsiteX2" fmla="*/ 0 w 11586991"/>
              <a:gd name="connsiteY2" fmla="*/ 47941 h 6472441"/>
              <a:gd name="connsiteX3" fmla="*/ 0 w 11586991"/>
              <a:gd name="connsiteY3" fmla="*/ 909145 h 6472441"/>
              <a:gd name="connsiteX4" fmla="*/ 4597 w 11586991"/>
              <a:gd name="connsiteY4" fmla="*/ 909145 h 6472441"/>
              <a:gd name="connsiteX5" fmla="*/ 8568 w 11586991"/>
              <a:gd name="connsiteY5" fmla="*/ 1088907 h 6472441"/>
              <a:gd name="connsiteX6" fmla="*/ 88972 w 11586991"/>
              <a:gd name="connsiteY6" fmla="*/ 3523847 h 6472441"/>
              <a:gd name="connsiteX7" fmla="*/ 148480 w 11586991"/>
              <a:gd name="connsiteY7" fmla="*/ 5930840 h 6472441"/>
              <a:gd name="connsiteX8" fmla="*/ 5484139 w 11586991"/>
              <a:gd name="connsiteY8" fmla="*/ 5922734 h 6472441"/>
              <a:gd name="connsiteX9" fmla="*/ 8071632 w 11586991"/>
              <a:gd name="connsiteY9" fmla="*/ 5902006 h 6472441"/>
              <a:gd name="connsiteX10" fmla="*/ 8334742 w 11586991"/>
              <a:gd name="connsiteY10" fmla="*/ 5912753 h 6472441"/>
              <a:gd name="connsiteX11" fmla="*/ 8300328 w 11586991"/>
              <a:gd name="connsiteY11" fmla="*/ 6472441 h 6472441"/>
              <a:gd name="connsiteX12" fmla="*/ 8951337 w 11586991"/>
              <a:gd name="connsiteY12" fmla="*/ 5912878 h 6472441"/>
              <a:gd name="connsiteX13" fmla="*/ 9774882 w 11586991"/>
              <a:gd name="connsiteY13" fmla="*/ 5899459 h 6472441"/>
              <a:gd name="connsiteX14" fmla="*/ 10927227 w 11586991"/>
              <a:gd name="connsiteY14" fmla="*/ 5922365 h 6472441"/>
              <a:gd name="connsiteX15" fmla="*/ 11562334 w 11586991"/>
              <a:gd name="connsiteY15" fmla="*/ 5918250 h 6472441"/>
              <a:gd name="connsiteX16" fmla="*/ 11571244 w 11586991"/>
              <a:gd name="connsiteY16" fmla="*/ 2621673 h 6472441"/>
              <a:gd name="connsiteX17" fmla="*/ 11572643 w 11586991"/>
              <a:gd name="connsiteY17" fmla="*/ 261466 h 6472441"/>
              <a:gd name="connsiteX18" fmla="*/ 11386303 w 11586991"/>
              <a:gd name="connsiteY18" fmla="*/ 83284 h 6472441"/>
              <a:gd name="connsiteX19" fmla="*/ 10689999 w 11586991"/>
              <a:gd name="connsiteY19" fmla="*/ 70590 h 6472441"/>
              <a:gd name="connsiteX20" fmla="*/ 7599878 w 11586991"/>
              <a:gd name="connsiteY20" fmla="*/ 75909 h 6472441"/>
              <a:gd name="connsiteX21" fmla="*/ 1892744 w 11586991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88972 w 11578768"/>
              <a:gd name="connsiteY6" fmla="*/ 35238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88972 w 11578768"/>
              <a:gd name="connsiteY6" fmla="*/ 35238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56717 w 11578768"/>
              <a:gd name="connsiteY6" fmla="*/ 3876624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56717 w 11578768"/>
              <a:gd name="connsiteY6" fmla="*/ 3876624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095586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095586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78222 w 11578768"/>
              <a:gd name="connsiteY6" fmla="*/ 4679489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78222 w 11578768"/>
              <a:gd name="connsiteY6" fmla="*/ 4679489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120534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432992 w 11578768"/>
              <a:gd name="connsiteY1" fmla="*/ 34958 h 6472441"/>
              <a:gd name="connsiteX2" fmla="*/ 0 w 11578768"/>
              <a:gd name="connsiteY2" fmla="*/ 120534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999684 w 11578768"/>
              <a:gd name="connsiteY0" fmla="*/ 13440 h 6437483"/>
              <a:gd name="connsiteX1" fmla="*/ 432992 w 11578768"/>
              <a:gd name="connsiteY1" fmla="*/ 0 h 6437483"/>
              <a:gd name="connsiteX2" fmla="*/ 0 w 11578768"/>
              <a:gd name="connsiteY2" fmla="*/ 85576 h 6437483"/>
              <a:gd name="connsiteX3" fmla="*/ 0 w 11578768"/>
              <a:gd name="connsiteY3" fmla="*/ 874187 h 6437483"/>
              <a:gd name="connsiteX4" fmla="*/ 4597 w 11578768"/>
              <a:gd name="connsiteY4" fmla="*/ 874187 h 6437483"/>
              <a:gd name="connsiteX5" fmla="*/ 8569 w 11578768"/>
              <a:gd name="connsiteY5" fmla="*/ 1406724 h 6437483"/>
              <a:gd name="connsiteX6" fmla="*/ 67470 w 11578768"/>
              <a:gd name="connsiteY6" fmla="*/ 4899989 h 6437483"/>
              <a:gd name="connsiteX7" fmla="*/ 148480 w 11578768"/>
              <a:gd name="connsiteY7" fmla="*/ 5895882 h 6437483"/>
              <a:gd name="connsiteX8" fmla="*/ 5484139 w 11578768"/>
              <a:gd name="connsiteY8" fmla="*/ 5887776 h 6437483"/>
              <a:gd name="connsiteX9" fmla="*/ 8071632 w 11578768"/>
              <a:gd name="connsiteY9" fmla="*/ 5867048 h 6437483"/>
              <a:gd name="connsiteX10" fmla="*/ 8302487 w 11578768"/>
              <a:gd name="connsiteY10" fmla="*/ 5877796 h 6437483"/>
              <a:gd name="connsiteX11" fmla="*/ 8300328 w 11578768"/>
              <a:gd name="connsiteY11" fmla="*/ 6437483 h 6437483"/>
              <a:gd name="connsiteX12" fmla="*/ 8951337 w 11578768"/>
              <a:gd name="connsiteY12" fmla="*/ 5877920 h 6437483"/>
              <a:gd name="connsiteX13" fmla="*/ 9774882 w 11578768"/>
              <a:gd name="connsiteY13" fmla="*/ 5864501 h 6437483"/>
              <a:gd name="connsiteX14" fmla="*/ 10927227 w 11578768"/>
              <a:gd name="connsiteY14" fmla="*/ 5887407 h 6437483"/>
              <a:gd name="connsiteX15" fmla="*/ 11562334 w 11578768"/>
              <a:gd name="connsiteY15" fmla="*/ 5883292 h 6437483"/>
              <a:gd name="connsiteX16" fmla="*/ 11571244 w 11578768"/>
              <a:gd name="connsiteY16" fmla="*/ 2586715 h 6437483"/>
              <a:gd name="connsiteX17" fmla="*/ 11572643 w 11578768"/>
              <a:gd name="connsiteY17" fmla="*/ 226508 h 6437483"/>
              <a:gd name="connsiteX18" fmla="*/ 11386303 w 11578768"/>
              <a:gd name="connsiteY18" fmla="*/ 48326 h 6437483"/>
              <a:gd name="connsiteX19" fmla="*/ 10689999 w 11578768"/>
              <a:gd name="connsiteY19" fmla="*/ 35632 h 6437483"/>
              <a:gd name="connsiteX20" fmla="*/ 7599878 w 11578768"/>
              <a:gd name="connsiteY20" fmla="*/ 40951 h 6437483"/>
              <a:gd name="connsiteX21" fmla="*/ 1999684 w 11578768"/>
              <a:gd name="connsiteY21" fmla="*/ 13440 h 6437483"/>
              <a:gd name="connsiteX0" fmla="*/ 1999684 w 11578768"/>
              <a:gd name="connsiteY0" fmla="*/ 0 h 6424043"/>
              <a:gd name="connsiteX1" fmla="*/ 561320 w 11578768"/>
              <a:gd name="connsiteY1" fmla="*/ 10760 h 6424043"/>
              <a:gd name="connsiteX2" fmla="*/ 0 w 11578768"/>
              <a:gd name="connsiteY2" fmla="*/ 72136 h 6424043"/>
              <a:gd name="connsiteX3" fmla="*/ 0 w 11578768"/>
              <a:gd name="connsiteY3" fmla="*/ 860747 h 6424043"/>
              <a:gd name="connsiteX4" fmla="*/ 4597 w 11578768"/>
              <a:gd name="connsiteY4" fmla="*/ 860747 h 6424043"/>
              <a:gd name="connsiteX5" fmla="*/ 8569 w 11578768"/>
              <a:gd name="connsiteY5" fmla="*/ 1393284 h 6424043"/>
              <a:gd name="connsiteX6" fmla="*/ 67470 w 11578768"/>
              <a:gd name="connsiteY6" fmla="*/ 4886549 h 6424043"/>
              <a:gd name="connsiteX7" fmla="*/ 148480 w 11578768"/>
              <a:gd name="connsiteY7" fmla="*/ 5882442 h 6424043"/>
              <a:gd name="connsiteX8" fmla="*/ 5484139 w 11578768"/>
              <a:gd name="connsiteY8" fmla="*/ 5874336 h 6424043"/>
              <a:gd name="connsiteX9" fmla="*/ 8071632 w 11578768"/>
              <a:gd name="connsiteY9" fmla="*/ 5853608 h 6424043"/>
              <a:gd name="connsiteX10" fmla="*/ 8302487 w 11578768"/>
              <a:gd name="connsiteY10" fmla="*/ 5864356 h 6424043"/>
              <a:gd name="connsiteX11" fmla="*/ 8300328 w 11578768"/>
              <a:gd name="connsiteY11" fmla="*/ 6424043 h 6424043"/>
              <a:gd name="connsiteX12" fmla="*/ 8951337 w 11578768"/>
              <a:gd name="connsiteY12" fmla="*/ 5864480 h 6424043"/>
              <a:gd name="connsiteX13" fmla="*/ 9774882 w 11578768"/>
              <a:gd name="connsiteY13" fmla="*/ 5851061 h 6424043"/>
              <a:gd name="connsiteX14" fmla="*/ 10927227 w 11578768"/>
              <a:gd name="connsiteY14" fmla="*/ 5873967 h 6424043"/>
              <a:gd name="connsiteX15" fmla="*/ 11562334 w 11578768"/>
              <a:gd name="connsiteY15" fmla="*/ 5869852 h 6424043"/>
              <a:gd name="connsiteX16" fmla="*/ 11571244 w 11578768"/>
              <a:gd name="connsiteY16" fmla="*/ 2573275 h 6424043"/>
              <a:gd name="connsiteX17" fmla="*/ 11572643 w 11578768"/>
              <a:gd name="connsiteY17" fmla="*/ 213068 h 6424043"/>
              <a:gd name="connsiteX18" fmla="*/ 11386303 w 11578768"/>
              <a:gd name="connsiteY18" fmla="*/ 34886 h 6424043"/>
              <a:gd name="connsiteX19" fmla="*/ 10689999 w 11578768"/>
              <a:gd name="connsiteY19" fmla="*/ 22192 h 6424043"/>
              <a:gd name="connsiteX20" fmla="*/ 7599878 w 11578768"/>
              <a:gd name="connsiteY20" fmla="*/ 27511 h 6424043"/>
              <a:gd name="connsiteX21" fmla="*/ 1999684 w 11578768"/>
              <a:gd name="connsiteY21" fmla="*/ 0 h 6424043"/>
              <a:gd name="connsiteX0" fmla="*/ 1999684 w 11578768"/>
              <a:gd name="connsiteY0" fmla="*/ 0 h 6424043"/>
              <a:gd name="connsiteX1" fmla="*/ 561320 w 11578768"/>
              <a:gd name="connsiteY1" fmla="*/ 10760 h 6424043"/>
              <a:gd name="connsiteX2" fmla="*/ 0 w 11578768"/>
              <a:gd name="connsiteY2" fmla="*/ 72136 h 6424043"/>
              <a:gd name="connsiteX3" fmla="*/ 0 w 11578768"/>
              <a:gd name="connsiteY3" fmla="*/ 860747 h 6424043"/>
              <a:gd name="connsiteX4" fmla="*/ 4597 w 11578768"/>
              <a:gd name="connsiteY4" fmla="*/ 860747 h 6424043"/>
              <a:gd name="connsiteX5" fmla="*/ 8569 w 11578768"/>
              <a:gd name="connsiteY5" fmla="*/ 1393284 h 6424043"/>
              <a:gd name="connsiteX6" fmla="*/ 67470 w 11578768"/>
              <a:gd name="connsiteY6" fmla="*/ 4886549 h 6424043"/>
              <a:gd name="connsiteX7" fmla="*/ 148480 w 11578768"/>
              <a:gd name="connsiteY7" fmla="*/ 5882442 h 6424043"/>
              <a:gd name="connsiteX8" fmla="*/ 5484139 w 11578768"/>
              <a:gd name="connsiteY8" fmla="*/ 5874336 h 6424043"/>
              <a:gd name="connsiteX9" fmla="*/ 8071632 w 11578768"/>
              <a:gd name="connsiteY9" fmla="*/ 5853608 h 6424043"/>
              <a:gd name="connsiteX10" fmla="*/ 8302487 w 11578768"/>
              <a:gd name="connsiteY10" fmla="*/ 5864356 h 6424043"/>
              <a:gd name="connsiteX11" fmla="*/ 8300328 w 11578768"/>
              <a:gd name="connsiteY11" fmla="*/ 6424043 h 6424043"/>
              <a:gd name="connsiteX12" fmla="*/ 9084484 w 11578768"/>
              <a:gd name="connsiteY12" fmla="*/ 5864482 h 6424043"/>
              <a:gd name="connsiteX13" fmla="*/ 9774882 w 11578768"/>
              <a:gd name="connsiteY13" fmla="*/ 5851061 h 6424043"/>
              <a:gd name="connsiteX14" fmla="*/ 10927227 w 11578768"/>
              <a:gd name="connsiteY14" fmla="*/ 5873967 h 6424043"/>
              <a:gd name="connsiteX15" fmla="*/ 11562334 w 11578768"/>
              <a:gd name="connsiteY15" fmla="*/ 5869852 h 6424043"/>
              <a:gd name="connsiteX16" fmla="*/ 11571244 w 11578768"/>
              <a:gd name="connsiteY16" fmla="*/ 2573275 h 6424043"/>
              <a:gd name="connsiteX17" fmla="*/ 11572643 w 11578768"/>
              <a:gd name="connsiteY17" fmla="*/ 213068 h 6424043"/>
              <a:gd name="connsiteX18" fmla="*/ 11386303 w 11578768"/>
              <a:gd name="connsiteY18" fmla="*/ 34886 h 6424043"/>
              <a:gd name="connsiteX19" fmla="*/ 10689999 w 11578768"/>
              <a:gd name="connsiteY19" fmla="*/ 22192 h 6424043"/>
              <a:gd name="connsiteX20" fmla="*/ 7599878 w 11578768"/>
              <a:gd name="connsiteY20" fmla="*/ 27511 h 6424043"/>
              <a:gd name="connsiteX21" fmla="*/ 1999684 w 11578768"/>
              <a:gd name="connsiteY21" fmla="*/ 0 h 642404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02487 w 11578768"/>
              <a:gd name="connsiteY10" fmla="*/ 586435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02487 w 11578768"/>
              <a:gd name="connsiteY10" fmla="*/ 586435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14590 w 11578768"/>
              <a:gd name="connsiteY10" fmla="*/ 587732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14590 w 11578768"/>
              <a:gd name="connsiteY10" fmla="*/ 587732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9"/>
              <a:gd name="connsiteY0" fmla="*/ 0 h 6462953"/>
              <a:gd name="connsiteX1" fmla="*/ 561320 w 11578769"/>
              <a:gd name="connsiteY1" fmla="*/ 10760 h 6462953"/>
              <a:gd name="connsiteX2" fmla="*/ 0 w 11578769"/>
              <a:gd name="connsiteY2" fmla="*/ 72136 h 6462953"/>
              <a:gd name="connsiteX3" fmla="*/ 0 w 11578769"/>
              <a:gd name="connsiteY3" fmla="*/ 860747 h 6462953"/>
              <a:gd name="connsiteX4" fmla="*/ 4597 w 11578769"/>
              <a:gd name="connsiteY4" fmla="*/ 860747 h 6462953"/>
              <a:gd name="connsiteX5" fmla="*/ 8569 w 11578769"/>
              <a:gd name="connsiteY5" fmla="*/ 1393284 h 6462953"/>
              <a:gd name="connsiteX6" fmla="*/ 67470 w 11578769"/>
              <a:gd name="connsiteY6" fmla="*/ 4886549 h 6462953"/>
              <a:gd name="connsiteX7" fmla="*/ 148480 w 11578769"/>
              <a:gd name="connsiteY7" fmla="*/ 5882442 h 6462953"/>
              <a:gd name="connsiteX8" fmla="*/ 5484139 w 11578769"/>
              <a:gd name="connsiteY8" fmla="*/ 5874336 h 6462953"/>
              <a:gd name="connsiteX9" fmla="*/ 8071632 w 11578769"/>
              <a:gd name="connsiteY9" fmla="*/ 5853608 h 6462953"/>
              <a:gd name="connsiteX10" fmla="*/ 8314590 w 11578769"/>
              <a:gd name="connsiteY10" fmla="*/ 5877326 h 6462953"/>
              <a:gd name="connsiteX11" fmla="*/ 8469786 w 11578769"/>
              <a:gd name="connsiteY11" fmla="*/ 6462953 h 6462953"/>
              <a:gd name="connsiteX12" fmla="*/ 8926264 w 11578769"/>
              <a:gd name="connsiteY12" fmla="*/ 5864484 h 6462953"/>
              <a:gd name="connsiteX13" fmla="*/ 9774882 w 11578769"/>
              <a:gd name="connsiteY13" fmla="*/ 5851061 h 6462953"/>
              <a:gd name="connsiteX14" fmla="*/ 10927227 w 11578769"/>
              <a:gd name="connsiteY14" fmla="*/ 5873967 h 6462953"/>
              <a:gd name="connsiteX15" fmla="*/ 11562334 w 11578769"/>
              <a:gd name="connsiteY15" fmla="*/ 5869852 h 6462953"/>
              <a:gd name="connsiteX16" fmla="*/ 11571244 w 11578769"/>
              <a:gd name="connsiteY16" fmla="*/ 2573275 h 6462953"/>
              <a:gd name="connsiteX17" fmla="*/ 11572643 w 11578769"/>
              <a:gd name="connsiteY17" fmla="*/ 213068 h 6462953"/>
              <a:gd name="connsiteX18" fmla="*/ 11386303 w 11578769"/>
              <a:gd name="connsiteY18" fmla="*/ 34886 h 6462953"/>
              <a:gd name="connsiteX19" fmla="*/ 10689999 w 11578769"/>
              <a:gd name="connsiteY19" fmla="*/ 22192 h 6462953"/>
              <a:gd name="connsiteX20" fmla="*/ 7599878 w 11578769"/>
              <a:gd name="connsiteY20" fmla="*/ 27511 h 6462953"/>
              <a:gd name="connsiteX21" fmla="*/ 1999684 w 11578769"/>
              <a:gd name="connsiteY21" fmla="*/ 0 h 6462953"/>
              <a:gd name="connsiteX0" fmla="*/ 1999684 w 11578769"/>
              <a:gd name="connsiteY0" fmla="*/ 0 h 6654630"/>
              <a:gd name="connsiteX1" fmla="*/ 561320 w 11578769"/>
              <a:gd name="connsiteY1" fmla="*/ 10760 h 6654630"/>
              <a:gd name="connsiteX2" fmla="*/ 0 w 11578769"/>
              <a:gd name="connsiteY2" fmla="*/ 72136 h 6654630"/>
              <a:gd name="connsiteX3" fmla="*/ 0 w 11578769"/>
              <a:gd name="connsiteY3" fmla="*/ 860747 h 6654630"/>
              <a:gd name="connsiteX4" fmla="*/ 4597 w 11578769"/>
              <a:gd name="connsiteY4" fmla="*/ 860747 h 6654630"/>
              <a:gd name="connsiteX5" fmla="*/ 8569 w 11578769"/>
              <a:gd name="connsiteY5" fmla="*/ 1393284 h 6654630"/>
              <a:gd name="connsiteX6" fmla="*/ 67470 w 11578769"/>
              <a:gd name="connsiteY6" fmla="*/ 4886549 h 6654630"/>
              <a:gd name="connsiteX7" fmla="*/ 148480 w 11578769"/>
              <a:gd name="connsiteY7" fmla="*/ 5882442 h 6654630"/>
              <a:gd name="connsiteX8" fmla="*/ 5484139 w 11578769"/>
              <a:gd name="connsiteY8" fmla="*/ 5874336 h 6654630"/>
              <a:gd name="connsiteX9" fmla="*/ 8071632 w 11578769"/>
              <a:gd name="connsiteY9" fmla="*/ 5853608 h 6654630"/>
              <a:gd name="connsiteX10" fmla="*/ 8314590 w 11578769"/>
              <a:gd name="connsiteY10" fmla="*/ 5877326 h 6654630"/>
              <a:gd name="connsiteX11" fmla="*/ 8570471 w 11578769"/>
              <a:gd name="connsiteY11" fmla="*/ 6654630 h 6654630"/>
              <a:gd name="connsiteX12" fmla="*/ 8926264 w 11578769"/>
              <a:gd name="connsiteY12" fmla="*/ 5864484 h 6654630"/>
              <a:gd name="connsiteX13" fmla="*/ 9774882 w 11578769"/>
              <a:gd name="connsiteY13" fmla="*/ 5851061 h 6654630"/>
              <a:gd name="connsiteX14" fmla="*/ 10927227 w 11578769"/>
              <a:gd name="connsiteY14" fmla="*/ 5873967 h 6654630"/>
              <a:gd name="connsiteX15" fmla="*/ 11562334 w 11578769"/>
              <a:gd name="connsiteY15" fmla="*/ 5869852 h 6654630"/>
              <a:gd name="connsiteX16" fmla="*/ 11571244 w 11578769"/>
              <a:gd name="connsiteY16" fmla="*/ 2573275 h 6654630"/>
              <a:gd name="connsiteX17" fmla="*/ 11572643 w 11578769"/>
              <a:gd name="connsiteY17" fmla="*/ 213068 h 6654630"/>
              <a:gd name="connsiteX18" fmla="*/ 11386303 w 11578769"/>
              <a:gd name="connsiteY18" fmla="*/ 34886 h 6654630"/>
              <a:gd name="connsiteX19" fmla="*/ 10689999 w 11578769"/>
              <a:gd name="connsiteY19" fmla="*/ 22192 h 6654630"/>
              <a:gd name="connsiteX20" fmla="*/ 7599878 w 11578769"/>
              <a:gd name="connsiteY20" fmla="*/ 27511 h 6654630"/>
              <a:gd name="connsiteX21" fmla="*/ 1999684 w 11578769"/>
              <a:gd name="connsiteY21" fmla="*/ 0 h 6654630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80739"/>
              <a:gd name="connsiteY0" fmla="*/ 0 h 6964048"/>
              <a:gd name="connsiteX1" fmla="*/ 561320 w 11580739"/>
              <a:gd name="connsiteY1" fmla="*/ 10760 h 6964048"/>
              <a:gd name="connsiteX2" fmla="*/ 0 w 11580739"/>
              <a:gd name="connsiteY2" fmla="*/ 72136 h 6964048"/>
              <a:gd name="connsiteX3" fmla="*/ 0 w 11580739"/>
              <a:gd name="connsiteY3" fmla="*/ 860747 h 6964048"/>
              <a:gd name="connsiteX4" fmla="*/ 4597 w 11580739"/>
              <a:gd name="connsiteY4" fmla="*/ 860747 h 6964048"/>
              <a:gd name="connsiteX5" fmla="*/ 8569 w 11580739"/>
              <a:gd name="connsiteY5" fmla="*/ 1393284 h 6964048"/>
              <a:gd name="connsiteX6" fmla="*/ 67470 w 11580739"/>
              <a:gd name="connsiteY6" fmla="*/ 4886549 h 6964048"/>
              <a:gd name="connsiteX7" fmla="*/ 148480 w 11580739"/>
              <a:gd name="connsiteY7" fmla="*/ 5882442 h 6964048"/>
              <a:gd name="connsiteX8" fmla="*/ 5484139 w 11580739"/>
              <a:gd name="connsiteY8" fmla="*/ 5874336 h 6964048"/>
              <a:gd name="connsiteX9" fmla="*/ 8071632 w 11580739"/>
              <a:gd name="connsiteY9" fmla="*/ 5853608 h 6964048"/>
              <a:gd name="connsiteX10" fmla="*/ 8314590 w 11580739"/>
              <a:gd name="connsiteY10" fmla="*/ 5877326 h 6964048"/>
              <a:gd name="connsiteX11" fmla="*/ 8575475 w 11580739"/>
              <a:gd name="connsiteY11" fmla="*/ 6964048 h 6964048"/>
              <a:gd name="connsiteX12" fmla="*/ 8926264 w 11580739"/>
              <a:gd name="connsiteY12" fmla="*/ 5864484 h 6964048"/>
              <a:gd name="connsiteX13" fmla="*/ 9774882 w 11580739"/>
              <a:gd name="connsiteY13" fmla="*/ 5851061 h 6964048"/>
              <a:gd name="connsiteX14" fmla="*/ 10927227 w 11580739"/>
              <a:gd name="connsiteY14" fmla="*/ 5873967 h 6964048"/>
              <a:gd name="connsiteX15" fmla="*/ 11562334 w 11580739"/>
              <a:gd name="connsiteY15" fmla="*/ 5869852 h 6964048"/>
              <a:gd name="connsiteX16" fmla="*/ 11571244 w 11580739"/>
              <a:gd name="connsiteY16" fmla="*/ 2573275 h 6964048"/>
              <a:gd name="connsiteX17" fmla="*/ 11572643 w 11580739"/>
              <a:gd name="connsiteY17" fmla="*/ 213068 h 6964048"/>
              <a:gd name="connsiteX18" fmla="*/ 11386303 w 11580739"/>
              <a:gd name="connsiteY18" fmla="*/ 34886 h 6964048"/>
              <a:gd name="connsiteX19" fmla="*/ 10689999 w 11580739"/>
              <a:gd name="connsiteY19" fmla="*/ 22192 h 6964048"/>
              <a:gd name="connsiteX20" fmla="*/ 7599878 w 11580739"/>
              <a:gd name="connsiteY20" fmla="*/ 27511 h 6964048"/>
              <a:gd name="connsiteX21" fmla="*/ 1999684 w 11580739"/>
              <a:gd name="connsiteY21" fmla="*/ 0 h 6964048"/>
              <a:gd name="connsiteX0" fmla="*/ 1999684 w 11580739"/>
              <a:gd name="connsiteY0" fmla="*/ 0 h 6964048"/>
              <a:gd name="connsiteX1" fmla="*/ 561320 w 11580739"/>
              <a:gd name="connsiteY1" fmla="*/ 10760 h 6964048"/>
              <a:gd name="connsiteX2" fmla="*/ 0 w 11580739"/>
              <a:gd name="connsiteY2" fmla="*/ 72136 h 6964048"/>
              <a:gd name="connsiteX3" fmla="*/ 0 w 11580739"/>
              <a:gd name="connsiteY3" fmla="*/ 860747 h 6964048"/>
              <a:gd name="connsiteX4" fmla="*/ 4597 w 11580739"/>
              <a:gd name="connsiteY4" fmla="*/ 860747 h 6964048"/>
              <a:gd name="connsiteX5" fmla="*/ 8569 w 11580739"/>
              <a:gd name="connsiteY5" fmla="*/ 1393284 h 6964048"/>
              <a:gd name="connsiteX6" fmla="*/ 67470 w 11580739"/>
              <a:gd name="connsiteY6" fmla="*/ 4886549 h 6964048"/>
              <a:gd name="connsiteX7" fmla="*/ 148480 w 11580739"/>
              <a:gd name="connsiteY7" fmla="*/ 5882442 h 6964048"/>
              <a:gd name="connsiteX8" fmla="*/ 5484139 w 11580739"/>
              <a:gd name="connsiteY8" fmla="*/ 5874336 h 6964048"/>
              <a:gd name="connsiteX9" fmla="*/ 8071632 w 11580739"/>
              <a:gd name="connsiteY9" fmla="*/ 5853608 h 6964048"/>
              <a:gd name="connsiteX10" fmla="*/ 8314590 w 11580739"/>
              <a:gd name="connsiteY10" fmla="*/ 5877326 h 6964048"/>
              <a:gd name="connsiteX11" fmla="*/ 8575475 w 11580739"/>
              <a:gd name="connsiteY11" fmla="*/ 6964048 h 6964048"/>
              <a:gd name="connsiteX12" fmla="*/ 8926264 w 11580739"/>
              <a:gd name="connsiteY12" fmla="*/ 5864484 h 6964048"/>
              <a:gd name="connsiteX13" fmla="*/ 9774882 w 11580739"/>
              <a:gd name="connsiteY13" fmla="*/ 5851061 h 6964048"/>
              <a:gd name="connsiteX14" fmla="*/ 10927227 w 11580739"/>
              <a:gd name="connsiteY14" fmla="*/ 5873967 h 6964048"/>
              <a:gd name="connsiteX15" fmla="*/ 11562334 w 11580739"/>
              <a:gd name="connsiteY15" fmla="*/ 5869852 h 6964048"/>
              <a:gd name="connsiteX16" fmla="*/ 11571244 w 11580739"/>
              <a:gd name="connsiteY16" fmla="*/ 2573275 h 6964048"/>
              <a:gd name="connsiteX17" fmla="*/ 11572643 w 11580739"/>
              <a:gd name="connsiteY17" fmla="*/ 135715 h 6964048"/>
              <a:gd name="connsiteX18" fmla="*/ 11386303 w 11580739"/>
              <a:gd name="connsiteY18" fmla="*/ 34886 h 6964048"/>
              <a:gd name="connsiteX19" fmla="*/ 10689999 w 11580739"/>
              <a:gd name="connsiteY19" fmla="*/ 22192 h 6964048"/>
              <a:gd name="connsiteX20" fmla="*/ 7599878 w 11580739"/>
              <a:gd name="connsiteY20" fmla="*/ 27511 h 6964048"/>
              <a:gd name="connsiteX21" fmla="*/ 1999684 w 1158073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8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39624 w 11578769"/>
              <a:gd name="connsiteY4" fmla="*/ 860749 h 6964048"/>
              <a:gd name="connsiteX5" fmla="*/ 8569 w 11578769"/>
              <a:gd name="connsiteY5" fmla="*/ 1393284 h 6964048"/>
              <a:gd name="connsiteX6" fmla="*/ 67470 w 11578769"/>
              <a:gd name="connsiteY6" fmla="*/ 4886548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8569 w 11578769"/>
              <a:gd name="connsiteY4" fmla="*/ 1393284 h 6964048"/>
              <a:gd name="connsiteX5" fmla="*/ 67470 w 11578769"/>
              <a:gd name="connsiteY5" fmla="*/ 4886548 h 6964048"/>
              <a:gd name="connsiteX6" fmla="*/ 128464 w 11578769"/>
              <a:gd name="connsiteY6" fmla="*/ 5882443 h 6964048"/>
              <a:gd name="connsiteX7" fmla="*/ 5484139 w 11578769"/>
              <a:gd name="connsiteY7" fmla="*/ 5874336 h 6964048"/>
              <a:gd name="connsiteX8" fmla="*/ 8071632 w 11578769"/>
              <a:gd name="connsiteY8" fmla="*/ 5853608 h 6964048"/>
              <a:gd name="connsiteX9" fmla="*/ 8314590 w 11578769"/>
              <a:gd name="connsiteY9" fmla="*/ 5877326 h 6964048"/>
              <a:gd name="connsiteX10" fmla="*/ 8575475 w 11578769"/>
              <a:gd name="connsiteY10" fmla="*/ 6964048 h 6964048"/>
              <a:gd name="connsiteX11" fmla="*/ 8926264 w 11578769"/>
              <a:gd name="connsiteY11" fmla="*/ 5864484 h 6964048"/>
              <a:gd name="connsiteX12" fmla="*/ 9774882 w 11578769"/>
              <a:gd name="connsiteY12" fmla="*/ 5851061 h 6964048"/>
              <a:gd name="connsiteX13" fmla="*/ 10927227 w 11578769"/>
              <a:gd name="connsiteY13" fmla="*/ 5873967 h 6964048"/>
              <a:gd name="connsiteX14" fmla="*/ 11562334 w 11578769"/>
              <a:gd name="connsiteY14" fmla="*/ 5869852 h 6964048"/>
              <a:gd name="connsiteX15" fmla="*/ 11571244 w 11578769"/>
              <a:gd name="connsiteY15" fmla="*/ 2573275 h 6964048"/>
              <a:gd name="connsiteX16" fmla="*/ 11572643 w 11578769"/>
              <a:gd name="connsiteY16" fmla="*/ 135715 h 6964048"/>
              <a:gd name="connsiteX17" fmla="*/ 11386303 w 11578769"/>
              <a:gd name="connsiteY17" fmla="*/ 34886 h 6964048"/>
              <a:gd name="connsiteX18" fmla="*/ 10689999 w 11578769"/>
              <a:gd name="connsiteY18" fmla="*/ 22192 h 6964048"/>
              <a:gd name="connsiteX19" fmla="*/ 7599878 w 11578769"/>
              <a:gd name="connsiteY19" fmla="*/ 27511 h 6964048"/>
              <a:gd name="connsiteX20" fmla="*/ 1999684 w 11578769"/>
              <a:gd name="connsiteY20" fmla="*/ 0 h 6964048"/>
              <a:gd name="connsiteX0" fmla="*/ 1991115 w 11570200"/>
              <a:gd name="connsiteY0" fmla="*/ 0 h 6964048"/>
              <a:gd name="connsiteX1" fmla="*/ 552751 w 11570200"/>
              <a:gd name="connsiteY1" fmla="*/ 10760 h 6964048"/>
              <a:gd name="connsiteX2" fmla="*/ 11446 w 11570200"/>
              <a:gd name="connsiteY2" fmla="*/ 56664 h 6964048"/>
              <a:gd name="connsiteX3" fmla="*/ 6442 w 11570200"/>
              <a:gd name="connsiteY3" fmla="*/ 845281 h 6964048"/>
              <a:gd name="connsiteX4" fmla="*/ 0 w 11570200"/>
              <a:gd name="connsiteY4" fmla="*/ 1393284 h 6964048"/>
              <a:gd name="connsiteX5" fmla="*/ 58901 w 11570200"/>
              <a:gd name="connsiteY5" fmla="*/ 4886548 h 6964048"/>
              <a:gd name="connsiteX6" fmla="*/ 119895 w 11570200"/>
              <a:gd name="connsiteY6" fmla="*/ 5882443 h 6964048"/>
              <a:gd name="connsiteX7" fmla="*/ 5475570 w 11570200"/>
              <a:gd name="connsiteY7" fmla="*/ 5874336 h 6964048"/>
              <a:gd name="connsiteX8" fmla="*/ 8063063 w 11570200"/>
              <a:gd name="connsiteY8" fmla="*/ 5853608 h 6964048"/>
              <a:gd name="connsiteX9" fmla="*/ 8306021 w 11570200"/>
              <a:gd name="connsiteY9" fmla="*/ 5877326 h 6964048"/>
              <a:gd name="connsiteX10" fmla="*/ 8566906 w 11570200"/>
              <a:gd name="connsiteY10" fmla="*/ 6964048 h 6964048"/>
              <a:gd name="connsiteX11" fmla="*/ 8917695 w 11570200"/>
              <a:gd name="connsiteY11" fmla="*/ 5864484 h 6964048"/>
              <a:gd name="connsiteX12" fmla="*/ 9766313 w 11570200"/>
              <a:gd name="connsiteY12" fmla="*/ 5851061 h 6964048"/>
              <a:gd name="connsiteX13" fmla="*/ 10918658 w 11570200"/>
              <a:gd name="connsiteY13" fmla="*/ 5873967 h 6964048"/>
              <a:gd name="connsiteX14" fmla="*/ 11553765 w 11570200"/>
              <a:gd name="connsiteY14" fmla="*/ 5869852 h 6964048"/>
              <a:gd name="connsiteX15" fmla="*/ 11562675 w 11570200"/>
              <a:gd name="connsiteY15" fmla="*/ 2573275 h 6964048"/>
              <a:gd name="connsiteX16" fmla="*/ 11564074 w 11570200"/>
              <a:gd name="connsiteY16" fmla="*/ 135715 h 6964048"/>
              <a:gd name="connsiteX17" fmla="*/ 11377734 w 11570200"/>
              <a:gd name="connsiteY17" fmla="*/ 34886 h 6964048"/>
              <a:gd name="connsiteX18" fmla="*/ 10681430 w 11570200"/>
              <a:gd name="connsiteY18" fmla="*/ 22192 h 6964048"/>
              <a:gd name="connsiteX19" fmla="*/ 7591309 w 11570200"/>
              <a:gd name="connsiteY19" fmla="*/ 27511 h 6964048"/>
              <a:gd name="connsiteX20" fmla="*/ 1991115 w 11570200"/>
              <a:gd name="connsiteY20" fmla="*/ 0 h 6964048"/>
              <a:gd name="connsiteX0" fmla="*/ 1984916 w 11564001"/>
              <a:gd name="connsiteY0" fmla="*/ 0 h 6964048"/>
              <a:gd name="connsiteX1" fmla="*/ 546552 w 11564001"/>
              <a:gd name="connsiteY1" fmla="*/ 10760 h 6964048"/>
              <a:gd name="connsiteX2" fmla="*/ 5247 w 11564001"/>
              <a:gd name="connsiteY2" fmla="*/ 56664 h 6964048"/>
              <a:gd name="connsiteX3" fmla="*/ 243 w 11564001"/>
              <a:gd name="connsiteY3" fmla="*/ 845281 h 6964048"/>
              <a:gd name="connsiteX4" fmla="*/ 8812 w 11564001"/>
              <a:gd name="connsiteY4" fmla="*/ 1671759 h 6964048"/>
              <a:gd name="connsiteX5" fmla="*/ 52702 w 11564001"/>
              <a:gd name="connsiteY5" fmla="*/ 4886548 h 6964048"/>
              <a:gd name="connsiteX6" fmla="*/ 113696 w 11564001"/>
              <a:gd name="connsiteY6" fmla="*/ 5882443 h 6964048"/>
              <a:gd name="connsiteX7" fmla="*/ 5469371 w 11564001"/>
              <a:gd name="connsiteY7" fmla="*/ 5874336 h 6964048"/>
              <a:gd name="connsiteX8" fmla="*/ 8056864 w 11564001"/>
              <a:gd name="connsiteY8" fmla="*/ 5853608 h 6964048"/>
              <a:gd name="connsiteX9" fmla="*/ 8299822 w 11564001"/>
              <a:gd name="connsiteY9" fmla="*/ 5877326 h 6964048"/>
              <a:gd name="connsiteX10" fmla="*/ 8560707 w 11564001"/>
              <a:gd name="connsiteY10" fmla="*/ 6964048 h 6964048"/>
              <a:gd name="connsiteX11" fmla="*/ 8911496 w 11564001"/>
              <a:gd name="connsiteY11" fmla="*/ 5864484 h 6964048"/>
              <a:gd name="connsiteX12" fmla="*/ 9760114 w 11564001"/>
              <a:gd name="connsiteY12" fmla="*/ 5851061 h 6964048"/>
              <a:gd name="connsiteX13" fmla="*/ 10912459 w 11564001"/>
              <a:gd name="connsiteY13" fmla="*/ 5873967 h 6964048"/>
              <a:gd name="connsiteX14" fmla="*/ 11547566 w 11564001"/>
              <a:gd name="connsiteY14" fmla="*/ 5869852 h 6964048"/>
              <a:gd name="connsiteX15" fmla="*/ 11556476 w 11564001"/>
              <a:gd name="connsiteY15" fmla="*/ 2573275 h 6964048"/>
              <a:gd name="connsiteX16" fmla="*/ 11557875 w 11564001"/>
              <a:gd name="connsiteY16" fmla="*/ 135715 h 6964048"/>
              <a:gd name="connsiteX17" fmla="*/ 11371535 w 11564001"/>
              <a:gd name="connsiteY17" fmla="*/ 34886 h 6964048"/>
              <a:gd name="connsiteX18" fmla="*/ 10675231 w 11564001"/>
              <a:gd name="connsiteY18" fmla="*/ 22192 h 6964048"/>
              <a:gd name="connsiteX19" fmla="*/ 7585110 w 11564001"/>
              <a:gd name="connsiteY19" fmla="*/ 27511 h 6964048"/>
              <a:gd name="connsiteX20" fmla="*/ 1984916 w 11564001"/>
              <a:gd name="connsiteY20" fmla="*/ 0 h 6964048"/>
              <a:gd name="connsiteX0" fmla="*/ 1984673 w 11563758"/>
              <a:gd name="connsiteY0" fmla="*/ 0 h 6964048"/>
              <a:gd name="connsiteX1" fmla="*/ 546309 w 11563758"/>
              <a:gd name="connsiteY1" fmla="*/ 10760 h 6964048"/>
              <a:gd name="connsiteX2" fmla="*/ 5004 w 11563758"/>
              <a:gd name="connsiteY2" fmla="*/ 56664 h 6964048"/>
              <a:gd name="connsiteX3" fmla="*/ 0 w 11563758"/>
              <a:gd name="connsiteY3" fmla="*/ 845281 h 6964048"/>
              <a:gd name="connsiteX4" fmla="*/ 52459 w 11563758"/>
              <a:gd name="connsiteY4" fmla="*/ 4886548 h 6964048"/>
              <a:gd name="connsiteX5" fmla="*/ 113453 w 11563758"/>
              <a:gd name="connsiteY5" fmla="*/ 5882443 h 6964048"/>
              <a:gd name="connsiteX6" fmla="*/ 5469128 w 11563758"/>
              <a:gd name="connsiteY6" fmla="*/ 5874336 h 6964048"/>
              <a:gd name="connsiteX7" fmla="*/ 8056621 w 11563758"/>
              <a:gd name="connsiteY7" fmla="*/ 5853608 h 6964048"/>
              <a:gd name="connsiteX8" fmla="*/ 8299579 w 11563758"/>
              <a:gd name="connsiteY8" fmla="*/ 5877326 h 6964048"/>
              <a:gd name="connsiteX9" fmla="*/ 8560464 w 11563758"/>
              <a:gd name="connsiteY9" fmla="*/ 6964048 h 6964048"/>
              <a:gd name="connsiteX10" fmla="*/ 8911253 w 11563758"/>
              <a:gd name="connsiteY10" fmla="*/ 5864484 h 6964048"/>
              <a:gd name="connsiteX11" fmla="*/ 9759871 w 11563758"/>
              <a:gd name="connsiteY11" fmla="*/ 5851061 h 6964048"/>
              <a:gd name="connsiteX12" fmla="*/ 10912216 w 11563758"/>
              <a:gd name="connsiteY12" fmla="*/ 5873967 h 6964048"/>
              <a:gd name="connsiteX13" fmla="*/ 11547323 w 11563758"/>
              <a:gd name="connsiteY13" fmla="*/ 5869852 h 6964048"/>
              <a:gd name="connsiteX14" fmla="*/ 11556233 w 11563758"/>
              <a:gd name="connsiteY14" fmla="*/ 2573275 h 6964048"/>
              <a:gd name="connsiteX15" fmla="*/ 11557632 w 11563758"/>
              <a:gd name="connsiteY15" fmla="*/ 135715 h 6964048"/>
              <a:gd name="connsiteX16" fmla="*/ 11371292 w 11563758"/>
              <a:gd name="connsiteY16" fmla="*/ 34886 h 6964048"/>
              <a:gd name="connsiteX17" fmla="*/ 10674988 w 11563758"/>
              <a:gd name="connsiteY17" fmla="*/ 22192 h 6964048"/>
              <a:gd name="connsiteX18" fmla="*/ 7584867 w 11563758"/>
              <a:gd name="connsiteY18" fmla="*/ 27511 h 6964048"/>
              <a:gd name="connsiteX19" fmla="*/ 1984673 w 11563758"/>
              <a:gd name="connsiteY19" fmla="*/ 0 h 6964048"/>
              <a:gd name="connsiteX0" fmla="*/ 1979669 w 11558754"/>
              <a:gd name="connsiteY0" fmla="*/ 0 h 6964048"/>
              <a:gd name="connsiteX1" fmla="*/ 541305 w 11558754"/>
              <a:gd name="connsiteY1" fmla="*/ 10760 h 6964048"/>
              <a:gd name="connsiteX2" fmla="*/ 0 w 11558754"/>
              <a:gd name="connsiteY2" fmla="*/ 56664 h 6964048"/>
              <a:gd name="connsiteX3" fmla="*/ 10007 w 11558754"/>
              <a:gd name="connsiteY3" fmla="*/ 907167 h 6964048"/>
              <a:gd name="connsiteX4" fmla="*/ 47455 w 11558754"/>
              <a:gd name="connsiteY4" fmla="*/ 4886548 h 6964048"/>
              <a:gd name="connsiteX5" fmla="*/ 108449 w 11558754"/>
              <a:gd name="connsiteY5" fmla="*/ 5882443 h 6964048"/>
              <a:gd name="connsiteX6" fmla="*/ 5464124 w 11558754"/>
              <a:gd name="connsiteY6" fmla="*/ 5874336 h 6964048"/>
              <a:gd name="connsiteX7" fmla="*/ 8051617 w 11558754"/>
              <a:gd name="connsiteY7" fmla="*/ 5853608 h 6964048"/>
              <a:gd name="connsiteX8" fmla="*/ 8294575 w 11558754"/>
              <a:gd name="connsiteY8" fmla="*/ 5877326 h 6964048"/>
              <a:gd name="connsiteX9" fmla="*/ 8555460 w 11558754"/>
              <a:gd name="connsiteY9" fmla="*/ 6964048 h 6964048"/>
              <a:gd name="connsiteX10" fmla="*/ 8906249 w 11558754"/>
              <a:gd name="connsiteY10" fmla="*/ 5864484 h 6964048"/>
              <a:gd name="connsiteX11" fmla="*/ 9754867 w 11558754"/>
              <a:gd name="connsiteY11" fmla="*/ 5851061 h 6964048"/>
              <a:gd name="connsiteX12" fmla="*/ 10907212 w 11558754"/>
              <a:gd name="connsiteY12" fmla="*/ 5873967 h 6964048"/>
              <a:gd name="connsiteX13" fmla="*/ 11542319 w 11558754"/>
              <a:gd name="connsiteY13" fmla="*/ 5869852 h 6964048"/>
              <a:gd name="connsiteX14" fmla="*/ 11551229 w 11558754"/>
              <a:gd name="connsiteY14" fmla="*/ 2573275 h 6964048"/>
              <a:gd name="connsiteX15" fmla="*/ 11552628 w 11558754"/>
              <a:gd name="connsiteY15" fmla="*/ 135715 h 6964048"/>
              <a:gd name="connsiteX16" fmla="*/ 11366288 w 11558754"/>
              <a:gd name="connsiteY16" fmla="*/ 34886 h 6964048"/>
              <a:gd name="connsiteX17" fmla="*/ 10669984 w 11558754"/>
              <a:gd name="connsiteY17" fmla="*/ 22192 h 6964048"/>
              <a:gd name="connsiteX18" fmla="*/ 7579863 w 11558754"/>
              <a:gd name="connsiteY18" fmla="*/ 27511 h 6964048"/>
              <a:gd name="connsiteX19" fmla="*/ 1979669 w 11558754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3176852"/>
              <a:gd name="connsiteY0" fmla="*/ 0 h 6964048"/>
              <a:gd name="connsiteX1" fmla="*/ 531298 w 13176852"/>
              <a:gd name="connsiteY1" fmla="*/ 10760 h 6964048"/>
              <a:gd name="connsiteX2" fmla="*/ 10008 w 13176852"/>
              <a:gd name="connsiteY2" fmla="*/ 41197 h 6964048"/>
              <a:gd name="connsiteX3" fmla="*/ 0 w 13176852"/>
              <a:gd name="connsiteY3" fmla="*/ 907167 h 6964048"/>
              <a:gd name="connsiteX4" fmla="*/ 37448 w 13176852"/>
              <a:gd name="connsiteY4" fmla="*/ 4886548 h 6964048"/>
              <a:gd name="connsiteX5" fmla="*/ 98442 w 13176852"/>
              <a:gd name="connsiteY5" fmla="*/ 5882443 h 6964048"/>
              <a:gd name="connsiteX6" fmla="*/ 5454117 w 13176852"/>
              <a:gd name="connsiteY6" fmla="*/ 5874336 h 6964048"/>
              <a:gd name="connsiteX7" fmla="*/ 8041610 w 13176852"/>
              <a:gd name="connsiteY7" fmla="*/ 5853608 h 6964048"/>
              <a:gd name="connsiteX8" fmla="*/ 8284568 w 13176852"/>
              <a:gd name="connsiteY8" fmla="*/ 5877326 h 6964048"/>
              <a:gd name="connsiteX9" fmla="*/ 8545453 w 13176852"/>
              <a:gd name="connsiteY9" fmla="*/ 6964048 h 6964048"/>
              <a:gd name="connsiteX10" fmla="*/ 8896242 w 13176852"/>
              <a:gd name="connsiteY10" fmla="*/ 5864484 h 6964048"/>
              <a:gd name="connsiteX11" fmla="*/ 9744860 w 13176852"/>
              <a:gd name="connsiteY11" fmla="*/ 5851061 h 6964048"/>
              <a:gd name="connsiteX12" fmla="*/ 10897205 w 13176852"/>
              <a:gd name="connsiteY12" fmla="*/ 5873967 h 6964048"/>
              <a:gd name="connsiteX13" fmla="*/ 13176205 w 13176852"/>
              <a:gd name="connsiteY13" fmla="*/ 6004789 h 6964048"/>
              <a:gd name="connsiteX14" fmla="*/ 11541222 w 13176852"/>
              <a:gd name="connsiteY14" fmla="*/ 2573275 h 6964048"/>
              <a:gd name="connsiteX15" fmla="*/ 11542621 w 13176852"/>
              <a:gd name="connsiteY15" fmla="*/ 135715 h 6964048"/>
              <a:gd name="connsiteX16" fmla="*/ 11356281 w 13176852"/>
              <a:gd name="connsiteY16" fmla="*/ 34886 h 6964048"/>
              <a:gd name="connsiteX17" fmla="*/ 10659977 w 13176852"/>
              <a:gd name="connsiteY17" fmla="*/ 22192 h 6964048"/>
              <a:gd name="connsiteX18" fmla="*/ 7569856 w 13176852"/>
              <a:gd name="connsiteY18" fmla="*/ 27511 h 6964048"/>
              <a:gd name="connsiteX19" fmla="*/ 1969662 w 13176852"/>
              <a:gd name="connsiteY19" fmla="*/ 0 h 6964048"/>
              <a:gd name="connsiteX0" fmla="*/ 1969662 w 13257988"/>
              <a:gd name="connsiteY0" fmla="*/ 0 h 6964048"/>
              <a:gd name="connsiteX1" fmla="*/ 531298 w 13257988"/>
              <a:gd name="connsiteY1" fmla="*/ 10760 h 6964048"/>
              <a:gd name="connsiteX2" fmla="*/ 10008 w 13257988"/>
              <a:gd name="connsiteY2" fmla="*/ 41197 h 6964048"/>
              <a:gd name="connsiteX3" fmla="*/ 0 w 13257988"/>
              <a:gd name="connsiteY3" fmla="*/ 907167 h 6964048"/>
              <a:gd name="connsiteX4" fmla="*/ 37448 w 13257988"/>
              <a:gd name="connsiteY4" fmla="*/ 4886548 h 6964048"/>
              <a:gd name="connsiteX5" fmla="*/ 98442 w 13257988"/>
              <a:gd name="connsiteY5" fmla="*/ 5882443 h 6964048"/>
              <a:gd name="connsiteX6" fmla="*/ 5454117 w 13257988"/>
              <a:gd name="connsiteY6" fmla="*/ 5874336 h 6964048"/>
              <a:gd name="connsiteX7" fmla="*/ 8041610 w 13257988"/>
              <a:gd name="connsiteY7" fmla="*/ 5853608 h 6964048"/>
              <a:gd name="connsiteX8" fmla="*/ 8284568 w 13257988"/>
              <a:gd name="connsiteY8" fmla="*/ 5877326 h 6964048"/>
              <a:gd name="connsiteX9" fmla="*/ 8545453 w 13257988"/>
              <a:gd name="connsiteY9" fmla="*/ 6964048 h 6964048"/>
              <a:gd name="connsiteX10" fmla="*/ 8896242 w 13257988"/>
              <a:gd name="connsiteY10" fmla="*/ 5864484 h 6964048"/>
              <a:gd name="connsiteX11" fmla="*/ 9744860 w 13257988"/>
              <a:gd name="connsiteY11" fmla="*/ 5851061 h 6964048"/>
              <a:gd name="connsiteX12" fmla="*/ 10897205 w 13257988"/>
              <a:gd name="connsiteY12" fmla="*/ 5873967 h 6964048"/>
              <a:gd name="connsiteX13" fmla="*/ 13176205 w 13257988"/>
              <a:gd name="connsiteY13" fmla="*/ 6004789 h 6964048"/>
              <a:gd name="connsiteX14" fmla="*/ 13257852 w 13257988"/>
              <a:gd name="connsiteY14" fmla="*/ 1313888 h 6964048"/>
              <a:gd name="connsiteX15" fmla="*/ 11542621 w 13257988"/>
              <a:gd name="connsiteY15" fmla="*/ 135715 h 6964048"/>
              <a:gd name="connsiteX16" fmla="*/ 11356281 w 13257988"/>
              <a:gd name="connsiteY16" fmla="*/ 34886 h 6964048"/>
              <a:gd name="connsiteX17" fmla="*/ 10659977 w 13257988"/>
              <a:gd name="connsiteY17" fmla="*/ 22192 h 6964048"/>
              <a:gd name="connsiteX18" fmla="*/ 7569856 w 13257988"/>
              <a:gd name="connsiteY18" fmla="*/ 27511 h 6964048"/>
              <a:gd name="connsiteX19" fmla="*/ 1969662 w 13257988"/>
              <a:gd name="connsiteY19" fmla="*/ 0 h 6964048"/>
              <a:gd name="connsiteX0" fmla="*/ 1969662 w 13266257"/>
              <a:gd name="connsiteY0" fmla="*/ 10977443 h 17941491"/>
              <a:gd name="connsiteX1" fmla="*/ 531298 w 13266257"/>
              <a:gd name="connsiteY1" fmla="*/ 10988203 h 17941491"/>
              <a:gd name="connsiteX2" fmla="*/ 10008 w 13266257"/>
              <a:gd name="connsiteY2" fmla="*/ 11018640 h 17941491"/>
              <a:gd name="connsiteX3" fmla="*/ 0 w 13266257"/>
              <a:gd name="connsiteY3" fmla="*/ 11884610 h 17941491"/>
              <a:gd name="connsiteX4" fmla="*/ 37448 w 13266257"/>
              <a:gd name="connsiteY4" fmla="*/ 15863991 h 17941491"/>
              <a:gd name="connsiteX5" fmla="*/ 98442 w 13266257"/>
              <a:gd name="connsiteY5" fmla="*/ 16859886 h 17941491"/>
              <a:gd name="connsiteX6" fmla="*/ 5454117 w 13266257"/>
              <a:gd name="connsiteY6" fmla="*/ 16851779 h 17941491"/>
              <a:gd name="connsiteX7" fmla="*/ 8041610 w 13266257"/>
              <a:gd name="connsiteY7" fmla="*/ 16831051 h 17941491"/>
              <a:gd name="connsiteX8" fmla="*/ 8284568 w 13266257"/>
              <a:gd name="connsiteY8" fmla="*/ 16854769 h 17941491"/>
              <a:gd name="connsiteX9" fmla="*/ 8545453 w 13266257"/>
              <a:gd name="connsiteY9" fmla="*/ 17941491 h 17941491"/>
              <a:gd name="connsiteX10" fmla="*/ 8896242 w 13266257"/>
              <a:gd name="connsiteY10" fmla="*/ 16841927 h 17941491"/>
              <a:gd name="connsiteX11" fmla="*/ 9744860 w 13266257"/>
              <a:gd name="connsiteY11" fmla="*/ 16828504 h 17941491"/>
              <a:gd name="connsiteX12" fmla="*/ 10897205 w 13266257"/>
              <a:gd name="connsiteY12" fmla="*/ 16851410 h 17941491"/>
              <a:gd name="connsiteX13" fmla="*/ 13176205 w 13266257"/>
              <a:gd name="connsiteY13" fmla="*/ 16982232 h 17941491"/>
              <a:gd name="connsiteX14" fmla="*/ 13257852 w 13266257"/>
              <a:gd name="connsiteY14" fmla="*/ 12291331 h 17941491"/>
              <a:gd name="connsiteX15" fmla="*/ 12982846 w 13266257"/>
              <a:gd name="connsiteY15" fmla="*/ 3572 h 17941491"/>
              <a:gd name="connsiteX16" fmla="*/ 11356281 w 13266257"/>
              <a:gd name="connsiteY16" fmla="*/ 11012329 h 17941491"/>
              <a:gd name="connsiteX17" fmla="*/ 10659977 w 13266257"/>
              <a:gd name="connsiteY17" fmla="*/ 10999635 h 17941491"/>
              <a:gd name="connsiteX18" fmla="*/ 7569856 w 13266257"/>
              <a:gd name="connsiteY18" fmla="*/ 11004954 h 17941491"/>
              <a:gd name="connsiteX19" fmla="*/ 1969662 w 13266257"/>
              <a:gd name="connsiteY19" fmla="*/ 10977443 h 17941491"/>
              <a:gd name="connsiteX0" fmla="*/ 1969662 w 13266257"/>
              <a:gd name="connsiteY0" fmla="*/ 10977443 h 17941491"/>
              <a:gd name="connsiteX1" fmla="*/ 531298 w 13266257"/>
              <a:gd name="connsiteY1" fmla="*/ 10988203 h 17941491"/>
              <a:gd name="connsiteX2" fmla="*/ 10008 w 13266257"/>
              <a:gd name="connsiteY2" fmla="*/ 11018640 h 17941491"/>
              <a:gd name="connsiteX3" fmla="*/ 0 w 13266257"/>
              <a:gd name="connsiteY3" fmla="*/ 11884610 h 17941491"/>
              <a:gd name="connsiteX4" fmla="*/ 37448 w 13266257"/>
              <a:gd name="connsiteY4" fmla="*/ 15863991 h 17941491"/>
              <a:gd name="connsiteX5" fmla="*/ 98442 w 13266257"/>
              <a:gd name="connsiteY5" fmla="*/ 16859886 h 17941491"/>
              <a:gd name="connsiteX6" fmla="*/ 5454117 w 13266257"/>
              <a:gd name="connsiteY6" fmla="*/ 16851779 h 17941491"/>
              <a:gd name="connsiteX7" fmla="*/ 8041610 w 13266257"/>
              <a:gd name="connsiteY7" fmla="*/ 16831051 h 17941491"/>
              <a:gd name="connsiteX8" fmla="*/ 8284568 w 13266257"/>
              <a:gd name="connsiteY8" fmla="*/ 16854769 h 17941491"/>
              <a:gd name="connsiteX9" fmla="*/ 8545453 w 13266257"/>
              <a:gd name="connsiteY9" fmla="*/ 17941491 h 17941491"/>
              <a:gd name="connsiteX10" fmla="*/ 8896242 w 13266257"/>
              <a:gd name="connsiteY10" fmla="*/ 16841927 h 17941491"/>
              <a:gd name="connsiteX11" fmla="*/ 9744860 w 13266257"/>
              <a:gd name="connsiteY11" fmla="*/ 16828504 h 17941491"/>
              <a:gd name="connsiteX12" fmla="*/ 10897205 w 13266257"/>
              <a:gd name="connsiteY12" fmla="*/ 16851410 h 17941491"/>
              <a:gd name="connsiteX13" fmla="*/ 13176205 w 13266257"/>
              <a:gd name="connsiteY13" fmla="*/ 16982232 h 17941491"/>
              <a:gd name="connsiteX14" fmla="*/ 13257852 w 13266257"/>
              <a:gd name="connsiteY14" fmla="*/ 12291331 h 17941491"/>
              <a:gd name="connsiteX15" fmla="*/ 12982846 w 13266257"/>
              <a:gd name="connsiteY15" fmla="*/ 3572 h 17941491"/>
              <a:gd name="connsiteX16" fmla="*/ 11356281 w 13266257"/>
              <a:gd name="connsiteY16" fmla="*/ 11012329 h 17941491"/>
              <a:gd name="connsiteX17" fmla="*/ 7569856 w 13266257"/>
              <a:gd name="connsiteY17" fmla="*/ 11004954 h 17941491"/>
              <a:gd name="connsiteX18" fmla="*/ 1969662 w 13266257"/>
              <a:gd name="connsiteY18" fmla="*/ 10977443 h 17941491"/>
              <a:gd name="connsiteX0" fmla="*/ 1969662 w 13265043"/>
              <a:gd name="connsiteY0" fmla="*/ 11860808 h 18824856"/>
              <a:gd name="connsiteX1" fmla="*/ 531298 w 13265043"/>
              <a:gd name="connsiteY1" fmla="*/ 11871568 h 18824856"/>
              <a:gd name="connsiteX2" fmla="*/ 10008 w 13265043"/>
              <a:gd name="connsiteY2" fmla="*/ 11902005 h 18824856"/>
              <a:gd name="connsiteX3" fmla="*/ 0 w 13265043"/>
              <a:gd name="connsiteY3" fmla="*/ 12767975 h 18824856"/>
              <a:gd name="connsiteX4" fmla="*/ 37448 w 13265043"/>
              <a:gd name="connsiteY4" fmla="*/ 16747356 h 18824856"/>
              <a:gd name="connsiteX5" fmla="*/ 98442 w 13265043"/>
              <a:gd name="connsiteY5" fmla="*/ 17743251 h 18824856"/>
              <a:gd name="connsiteX6" fmla="*/ 5454117 w 13265043"/>
              <a:gd name="connsiteY6" fmla="*/ 17735144 h 18824856"/>
              <a:gd name="connsiteX7" fmla="*/ 8041610 w 13265043"/>
              <a:gd name="connsiteY7" fmla="*/ 17714416 h 18824856"/>
              <a:gd name="connsiteX8" fmla="*/ 8284568 w 13265043"/>
              <a:gd name="connsiteY8" fmla="*/ 17738134 h 18824856"/>
              <a:gd name="connsiteX9" fmla="*/ 8545453 w 13265043"/>
              <a:gd name="connsiteY9" fmla="*/ 18824856 h 18824856"/>
              <a:gd name="connsiteX10" fmla="*/ 8896242 w 13265043"/>
              <a:gd name="connsiteY10" fmla="*/ 17725292 h 18824856"/>
              <a:gd name="connsiteX11" fmla="*/ 9744860 w 13265043"/>
              <a:gd name="connsiteY11" fmla="*/ 17711869 h 18824856"/>
              <a:gd name="connsiteX12" fmla="*/ 10897205 w 13265043"/>
              <a:gd name="connsiteY12" fmla="*/ 17734775 h 18824856"/>
              <a:gd name="connsiteX13" fmla="*/ 13176205 w 13265043"/>
              <a:gd name="connsiteY13" fmla="*/ 17865597 h 18824856"/>
              <a:gd name="connsiteX14" fmla="*/ 13257852 w 13265043"/>
              <a:gd name="connsiteY14" fmla="*/ 13174696 h 18824856"/>
              <a:gd name="connsiteX15" fmla="*/ 12982846 w 13265043"/>
              <a:gd name="connsiteY15" fmla="*/ 886937 h 18824856"/>
              <a:gd name="connsiteX16" fmla="*/ 11414472 w 13265043"/>
              <a:gd name="connsiteY16" fmla="*/ 2180430 h 18824856"/>
              <a:gd name="connsiteX17" fmla="*/ 7569856 w 13265043"/>
              <a:gd name="connsiteY17" fmla="*/ 11888319 h 18824856"/>
              <a:gd name="connsiteX18" fmla="*/ 1969662 w 13265043"/>
              <a:gd name="connsiteY18" fmla="*/ 11860808 h 18824856"/>
              <a:gd name="connsiteX0" fmla="*/ 1969662 w 13265043"/>
              <a:gd name="connsiteY0" fmla="*/ 11542377 h 18506425"/>
              <a:gd name="connsiteX1" fmla="*/ 531298 w 13265043"/>
              <a:gd name="connsiteY1" fmla="*/ 11553137 h 18506425"/>
              <a:gd name="connsiteX2" fmla="*/ 10008 w 13265043"/>
              <a:gd name="connsiteY2" fmla="*/ 11583574 h 18506425"/>
              <a:gd name="connsiteX3" fmla="*/ 0 w 13265043"/>
              <a:gd name="connsiteY3" fmla="*/ 12449544 h 18506425"/>
              <a:gd name="connsiteX4" fmla="*/ 37448 w 13265043"/>
              <a:gd name="connsiteY4" fmla="*/ 16428925 h 18506425"/>
              <a:gd name="connsiteX5" fmla="*/ 98442 w 13265043"/>
              <a:gd name="connsiteY5" fmla="*/ 17424820 h 18506425"/>
              <a:gd name="connsiteX6" fmla="*/ 5454117 w 13265043"/>
              <a:gd name="connsiteY6" fmla="*/ 17416713 h 18506425"/>
              <a:gd name="connsiteX7" fmla="*/ 8041610 w 13265043"/>
              <a:gd name="connsiteY7" fmla="*/ 17395985 h 18506425"/>
              <a:gd name="connsiteX8" fmla="*/ 8284568 w 13265043"/>
              <a:gd name="connsiteY8" fmla="*/ 17419703 h 18506425"/>
              <a:gd name="connsiteX9" fmla="*/ 8545453 w 13265043"/>
              <a:gd name="connsiteY9" fmla="*/ 18506425 h 18506425"/>
              <a:gd name="connsiteX10" fmla="*/ 8896242 w 13265043"/>
              <a:gd name="connsiteY10" fmla="*/ 17406861 h 18506425"/>
              <a:gd name="connsiteX11" fmla="*/ 9744860 w 13265043"/>
              <a:gd name="connsiteY11" fmla="*/ 17393438 h 18506425"/>
              <a:gd name="connsiteX12" fmla="*/ 10897205 w 13265043"/>
              <a:gd name="connsiteY12" fmla="*/ 17416344 h 18506425"/>
              <a:gd name="connsiteX13" fmla="*/ 13176205 w 13265043"/>
              <a:gd name="connsiteY13" fmla="*/ 17547166 h 18506425"/>
              <a:gd name="connsiteX14" fmla="*/ 13257852 w 13265043"/>
              <a:gd name="connsiteY14" fmla="*/ 12856265 h 18506425"/>
              <a:gd name="connsiteX15" fmla="*/ 12982846 w 13265043"/>
              <a:gd name="connsiteY15" fmla="*/ 568506 h 18506425"/>
              <a:gd name="connsiteX16" fmla="*/ 11414472 w 13265043"/>
              <a:gd name="connsiteY16" fmla="*/ 1861999 h 18506425"/>
              <a:gd name="connsiteX17" fmla="*/ 7526213 w 13265043"/>
              <a:gd name="connsiteY17" fmla="*/ 190437 h 18506425"/>
              <a:gd name="connsiteX18" fmla="*/ 1969662 w 13265043"/>
              <a:gd name="connsiteY18" fmla="*/ 11542377 h 18506425"/>
              <a:gd name="connsiteX0" fmla="*/ 2056949 w 13265043"/>
              <a:gd name="connsiteY0" fmla="*/ 0 h 18703324"/>
              <a:gd name="connsiteX1" fmla="*/ 531298 w 13265043"/>
              <a:gd name="connsiteY1" fmla="*/ 11750036 h 18703324"/>
              <a:gd name="connsiteX2" fmla="*/ 10008 w 13265043"/>
              <a:gd name="connsiteY2" fmla="*/ 11780473 h 18703324"/>
              <a:gd name="connsiteX3" fmla="*/ 0 w 13265043"/>
              <a:gd name="connsiteY3" fmla="*/ 12646443 h 18703324"/>
              <a:gd name="connsiteX4" fmla="*/ 37448 w 13265043"/>
              <a:gd name="connsiteY4" fmla="*/ 16625824 h 18703324"/>
              <a:gd name="connsiteX5" fmla="*/ 98442 w 13265043"/>
              <a:gd name="connsiteY5" fmla="*/ 17621719 h 18703324"/>
              <a:gd name="connsiteX6" fmla="*/ 5454117 w 13265043"/>
              <a:gd name="connsiteY6" fmla="*/ 17613612 h 18703324"/>
              <a:gd name="connsiteX7" fmla="*/ 8041610 w 13265043"/>
              <a:gd name="connsiteY7" fmla="*/ 17592884 h 18703324"/>
              <a:gd name="connsiteX8" fmla="*/ 8284568 w 13265043"/>
              <a:gd name="connsiteY8" fmla="*/ 17616602 h 18703324"/>
              <a:gd name="connsiteX9" fmla="*/ 8545453 w 13265043"/>
              <a:gd name="connsiteY9" fmla="*/ 18703324 h 18703324"/>
              <a:gd name="connsiteX10" fmla="*/ 8896242 w 13265043"/>
              <a:gd name="connsiteY10" fmla="*/ 17603760 h 18703324"/>
              <a:gd name="connsiteX11" fmla="*/ 9744860 w 13265043"/>
              <a:gd name="connsiteY11" fmla="*/ 17590337 h 18703324"/>
              <a:gd name="connsiteX12" fmla="*/ 10897205 w 13265043"/>
              <a:gd name="connsiteY12" fmla="*/ 17613243 h 18703324"/>
              <a:gd name="connsiteX13" fmla="*/ 13176205 w 13265043"/>
              <a:gd name="connsiteY13" fmla="*/ 17744065 h 18703324"/>
              <a:gd name="connsiteX14" fmla="*/ 13257852 w 13265043"/>
              <a:gd name="connsiteY14" fmla="*/ 13053164 h 18703324"/>
              <a:gd name="connsiteX15" fmla="*/ 12982846 w 13265043"/>
              <a:gd name="connsiteY15" fmla="*/ 765405 h 18703324"/>
              <a:gd name="connsiteX16" fmla="*/ 11414472 w 13265043"/>
              <a:gd name="connsiteY16" fmla="*/ 2058898 h 18703324"/>
              <a:gd name="connsiteX17" fmla="*/ 7526213 w 13265043"/>
              <a:gd name="connsiteY17" fmla="*/ 387336 h 18703324"/>
              <a:gd name="connsiteX18" fmla="*/ 2056949 w 13265043"/>
              <a:gd name="connsiteY18" fmla="*/ 0 h 18703324"/>
              <a:gd name="connsiteX0" fmla="*/ 2209737 w 13417831"/>
              <a:gd name="connsiteY0" fmla="*/ 0 h 18703324"/>
              <a:gd name="connsiteX1" fmla="*/ 29438 w 13417831"/>
              <a:gd name="connsiteY1" fmla="*/ 280629 h 18703324"/>
              <a:gd name="connsiteX2" fmla="*/ 162796 w 13417831"/>
              <a:gd name="connsiteY2" fmla="*/ 11780473 h 18703324"/>
              <a:gd name="connsiteX3" fmla="*/ 152788 w 13417831"/>
              <a:gd name="connsiteY3" fmla="*/ 12646443 h 18703324"/>
              <a:gd name="connsiteX4" fmla="*/ 190236 w 13417831"/>
              <a:gd name="connsiteY4" fmla="*/ 16625824 h 18703324"/>
              <a:gd name="connsiteX5" fmla="*/ 251230 w 13417831"/>
              <a:gd name="connsiteY5" fmla="*/ 17621719 h 18703324"/>
              <a:gd name="connsiteX6" fmla="*/ 5606905 w 13417831"/>
              <a:gd name="connsiteY6" fmla="*/ 17613612 h 18703324"/>
              <a:gd name="connsiteX7" fmla="*/ 8194398 w 13417831"/>
              <a:gd name="connsiteY7" fmla="*/ 17592884 h 18703324"/>
              <a:gd name="connsiteX8" fmla="*/ 8437356 w 13417831"/>
              <a:gd name="connsiteY8" fmla="*/ 17616602 h 18703324"/>
              <a:gd name="connsiteX9" fmla="*/ 8698241 w 13417831"/>
              <a:gd name="connsiteY9" fmla="*/ 18703324 h 18703324"/>
              <a:gd name="connsiteX10" fmla="*/ 9049030 w 13417831"/>
              <a:gd name="connsiteY10" fmla="*/ 17603760 h 18703324"/>
              <a:gd name="connsiteX11" fmla="*/ 9897648 w 13417831"/>
              <a:gd name="connsiteY11" fmla="*/ 17590337 h 18703324"/>
              <a:gd name="connsiteX12" fmla="*/ 11049993 w 13417831"/>
              <a:gd name="connsiteY12" fmla="*/ 17613243 h 18703324"/>
              <a:gd name="connsiteX13" fmla="*/ 13328993 w 13417831"/>
              <a:gd name="connsiteY13" fmla="*/ 17744065 h 18703324"/>
              <a:gd name="connsiteX14" fmla="*/ 13410640 w 13417831"/>
              <a:gd name="connsiteY14" fmla="*/ 13053164 h 18703324"/>
              <a:gd name="connsiteX15" fmla="*/ 13135634 w 13417831"/>
              <a:gd name="connsiteY15" fmla="*/ 765405 h 18703324"/>
              <a:gd name="connsiteX16" fmla="*/ 11567260 w 13417831"/>
              <a:gd name="connsiteY16" fmla="*/ 2058898 h 18703324"/>
              <a:gd name="connsiteX17" fmla="*/ 7679001 w 13417831"/>
              <a:gd name="connsiteY17" fmla="*/ 387336 h 18703324"/>
              <a:gd name="connsiteX18" fmla="*/ 2209737 w 13417831"/>
              <a:gd name="connsiteY18" fmla="*/ 0 h 18703324"/>
              <a:gd name="connsiteX0" fmla="*/ 2209737 w 13417289"/>
              <a:gd name="connsiteY0" fmla="*/ 228521 h 18931845"/>
              <a:gd name="connsiteX1" fmla="*/ 29438 w 13417289"/>
              <a:gd name="connsiteY1" fmla="*/ 509150 h 18931845"/>
              <a:gd name="connsiteX2" fmla="*/ 162796 w 13417289"/>
              <a:gd name="connsiteY2" fmla="*/ 12008994 h 18931845"/>
              <a:gd name="connsiteX3" fmla="*/ 152788 w 13417289"/>
              <a:gd name="connsiteY3" fmla="*/ 12874964 h 18931845"/>
              <a:gd name="connsiteX4" fmla="*/ 190236 w 13417289"/>
              <a:gd name="connsiteY4" fmla="*/ 16854345 h 18931845"/>
              <a:gd name="connsiteX5" fmla="*/ 251230 w 13417289"/>
              <a:gd name="connsiteY5" fmla="*/ 17850240 h 18931845"/>
              <a:gd name="connsiteX6" fmla="*/ 5606905 w 13417289"/>
              <a:gd name="connsiteY6" fmla="*/ 17842133 h 18931845"/>
              <a:gd name="connsiteX7" fmla="*/ 8194398 w 13417289"/>
              <a:gd name="connsiteY7" fmla="*/ 17821405 h 18931845"/>
              <a:gd name="connsiteX8" fmla="*/ 8437356 w 13417289"/>
              <a:gd name="connsiteY8" fmla="*/ 17845123 h 18931845"/>
              <a:gd name="connsiteX9" fmla="*/ 8698241 w 13417289"/>
              <a:gd name="connsiteY9" fmla="*/ 18931845 h 18931845"/>
              <a:gd name="connsiteX10" fmla="*/ 9049030 w 13417289"/>
              <a:gd name="connsiteY10" fmla="*/ 17832281 h 18931845"/>
              <a:gd name="connsiteX11" fmla="*/ 9897648 w 13417289"/>
              <a:gd name="connsiteY11" fmla="*/ 17818858 h 18931845"/>
              <a:gd name="connsiteX12" fmla="*/ 11049993 w 13417289"/>
              <a:gd name="connsiteY12" fmla="*/ 17841764 h 18931845"/>
              <a:gd name="connsiteX13" fmla="*/ 13328993 w 13417289"/>
              <a:gd name="connsiteY13" fmla="*/ 17972586 h 18931845"/>
              <a:gd name="connsiteX14" fmla="*/ 13410640 w 13417289"/>
              <a:gd name="connsiteY14" fmla="*/ 13281685 h 18931845"/>
              <a:gd name="connsiteX15" fmla="*/ 13135634 w 13417289"/>
              <a:gd name="connsiteY15" fmla="*/ 993926 h 18931845"/>
              <a:gd name="connsiteX16" fmla="*/ 11596356 w 13417289"/>
              <a:gd name="connsiteY16" fmla="*/ 713186 h 18931845"/>
              <a:gd name="connsiteX17" fmla="*/ 7679001 w 13417289"/>
              <a:gd name="connsiteY17" fmla="*/ 615857 h 18931845"/>
              <a:gd name="connsiteX18" fmla="*/ 2209737 w 13417289"/>
              <a:gd name="connsiteY18" fmla="*/ 228521 h 18931845"/>
              <a:gd name="connsiteX0" fmla="*/ 2209737 w 13935641"/>
              <a:gd name="connsiteY0" fmla="*/ 129186 h 18832510"/>
              <a:gd name="connsiteX1" fmla="*/ 29438 w 13935641"/>
              <a:gd name="connsiteY1" fmla="*/ 409815 h 18832510"/>
              <a:gd name="connsiteX2" fmla="*/ 162796 w 13935641"/>
              <a:gd name="connsiteY2" fmla="*/ 11909659 h 18832510"/>
              <a:gd name="connsiteX3" fmla="*/ 152788 w 13935641"/>
              <a:gd name="connsiteY3" fmla="*/ 12775629 h 18832510"/>
              <a:gd name="connsiteX4" fmla="*/ 190236 w 13935641"/>
              <a:gd name="connsiteY4" fmla="*/ 16755010 h 18832510"/>
              <a:gd name="connsiteX5" fmla="*/ 251230 w 13935641"/>
              <a:gd name="connsiteY5" fmla="*/ 17750905 h 18832510"/>
              <a:gd name="connsiteX6" fmla="*/ 5606905 w 13935641"/>
              <a:gd name="connsiteY6" fmla="*/ 17742798 h 18832510"/>
              <a:gd name="connsiteX7" fmla="*/ 8194398 w 13935641"/>
              <a:gd name="connsiteY7" fmla="*/ 17722070 h 18832510"/>
              <a:gd name="connsiteX8" fmla="*/ 8437356 w 13935641"/>
              <a:gd name="connsiteY8" fmla="*/ 17745788 h 18832510"/>
              <a:gd name="connsiteX9" fmla="*/ 8698241 w 13935641"/>
              <a:gd name="connsiteY9" fmla="*/ 18832510 h 18832510"/>
              <a:gd name="connsiteX10" fmla="*/ 9049030 w 13935641"/>
              <a:gd name="connsiteY10" fmla="*/ 17732946 h 18832510"/>
              <a:gd name="connsiteX11" fmla="*/ 9897648 w 13935641"/>
              <a:gd name="connsiteY11" fmla="*/ 17719523 h 18832510"/>
              <a:gd name="connsiteX12" fmla="*/ 11049993 w 13935641"/>
              <a:gd name="connsiteY12" fmla="*/ 17742429 h 18832510"/>
              <a:gd name="connsiteX13" fmla="*/ 13328993 w 13935641"/>
              <a:gd name="connsiteY13" fmla="*/ 17873251 h 18832510"/>
              <a:gd name="connsiteX14" fmla="*/ 13410640 w 13935641"/>
              <a:gd name="connsiteY14" fmla="*/ 13182350 h 18832510"/>
              <a:gd name="connsiteX15" fmla="*/ 13863020 w 13935641"/>
              <a:gd name="connsiteY15" fmla="*/ 1029527 h 18832510"/>
              <a:gd name="connsiteX16" fmla="*/ 11596356 w 13935641"/>
              <a:gd name="connsiteY16" fmla="*/ 613851 h 18832510"/>
              <a:gd name="connsiteX17" fmla="*/ 7679001 w 13935641"/>
              <a:gd name="connsiteY17" fmla="*/ 516522 h 18832510"/>
              <a:gd name="connsiteX18" fmla="*/ 2209737 w 13935641"/>
              <a:gd name="connsiteY18" fmla="*/ 129186 h 18832510"/>
              <a:gd name="connsiteX0" fmla="*/ 2209737 w 13969129"/>
              <a:gd name="connsiteY0" fmla="*/ 0 h 18703324"/>
              <a:gd name="connsiteX1" fmla="*/ 29438 w 13969129"/>
              <a:gd name="connsiteY1" fmla="*/ 280629 h 18703324"/>
              <a:gd name="connsiteX2" fmla="*/ 162796 w 13969129"/>
              <a:gd name="connsiteY2" fmla="*/ 11780473 h 18703324"/>
              <a:gd name="connsiteX3" fmla="*/ 152788 w 13969129"/>
              <a:gd name="connsiteY3" fmla="*/ 12646443 h 18703324"/>
              <a:gd name="connsiteX4" fmla="*/ 190236 w 13969129"/>
              <a:gd name="connsiteY4" fmla="*/ 16625824 h 18703324"/>
              <a:gd name="connsiteX5" fmla="*/ 251230 w 13969129"/>
              <a:gd name="connsiteY5" fmla="*/ 17621719 h 18703324"/>
              <a:gd name="connsiteX6" fmla="*/ 5606905 w 13969129"/>
              <a:gd name="connsiteY6" fmla="*/ 17613612 h 18703324"/>
              <a:gd name="connsiteX7" fmla="*/ 8194398 w 13969129"/>
              <a:gd name="connsiteY7" fmla="*/ 17592884 h 18703324"/>
              <a:gd name="connsiteX8" fmla="*/ 8437356 w 13969129"/>
              <a:gd name="connsiteY8" fmla="*/ 17616602 h 18703324"/>
              <a:gd name="connsiteX9" fmla="*/ 8698241 w 13969129"/>
              <a:gd name="connsiteY9" fmla="*/ 18703324 h 18703324"/>
              <a:gd name="connsiteX10" fmla="*/ 9049030 w 13969129"/>
              <a:gd name="connsiteY10" fmla="*/ 17603760 h 18703324"/>
              <a:gd name="connsiteX11" fmla="*/ 9897648 w 13969129"/>
              <a:gd name="connsiteY11" fmla="*/ 17590337 h 18703324"/>
              <a:gd name="connsiteX12" fmla="*/ 11049993 w 13969129"/>
              <a:gd name="connsiteY12" fmla="*/ 17613243 h 18703324"/>
              <a:gd name="connsiteX13" fmla="*/ 13328993 w 13969129"/>
              <a:gd name="connsiteY13" fmla="*/ 17744065 h 18703324"/>
              <a:gd name="connsiteX14" fmla="*/ 13410640 w 13969129"/>
              <a:gd name="connsiteY14" fmla="*/ 13053164 h 18703324"/>
              <a:gd name="connsiteX15" fmla="*/ 13863020 w 13969129"/>
              <a:gd name="connsiteY15" fmla="*/ 900341 h 18703324"/>
              <a:gd name="connsiteX16" fmla="*/ 11596356 w 13969129"/>
              <a:gd name="connsiteY16" fmla="*/ 484665 h 18703324"/>
              <a:gd name="connsiteX17" fmla="*/ 7679001 w 13969129"/>
              <a:gd name="connsiteY17" fmla="*/ 387336 h 18703324"/>
              <a:gd name="connsiteX18" fmla="*/ 2209737 w 13969129"/>
              <a:gd name="connsiteY18" fmla="*/ 0 h 18703324"/>
              <a:gd name="connsiteX0" fmla="*/ 2209737 w 13955995"/>
              <a:gd name="connsiteY0" fmla="*/ 0 h 18703324"/>
              <a:gd name="connsiteX1" fmla="*/ 29438 w 13955995"/>
              <a:gd name="connsiteY1" fmla="*/ 280629 h 18703324"/>
              <a:gd name="connsiteX2" fmla="*/ 162796 w 13955995"/>
              <a:gd name="connsiteY2" fmla="*/ 11780473 h 18703324"/>
              <a:gd name="connsiteX3" fmla="*/ 152788 w 13955995"/>
              <a:gd name="connsiteY3" fmla="*/ 12646443 h 18703324"/>
              <a:gd name="connsiteX4" fmla="*/ 190236 w 13955995"/>
              <a:gd name="connsiteY4" fmla="*/ 16625824 h 18703324"/>
              <a:gd name="connsiteX5" fmla="*/ 251230 w 13955995"/>
              <a:gd name="connsiteY5" fmla="*/ 17621719 h 18703324"/>
              <a:gd name="connsiteX6" fmla="*/ 5606905 w 13955995"/>
              <a:gd name="connsiteY6" fmla="*/ 17613612 h 18703324"/>
              <a:gd name="connsiteX7" fmla="*/ 8194398 w 13955995"/>
              <a:gd name="connsiteY7" fmla="*/ 17592884 h 18703324"/>
              <a:gd name="connsiteX8" fmla="*/ 8437356 w 13955995"/>
              <a:gd name="connsiteY8" fmla="*/ 17616602 h 18703324"/>
              <a:gd name="connsiteX9" fmla="*/ 8698241 w 13955995"/>
              <a:gd name="connsiteY9" fmla="*/ 18703324 h 18703324"/>
              <a:gd name="connsiteX10" fmla="*/ 9049030 w 13955995"/>
              <a:gd name="connsiteY10" fmla="*/ 17603760 h 18703324"/>
              <a:gd name="connsiteX11" fmla="*/ 9897648 w 13955995"/>
              <a:gd name="connsiteY11" fmla="*/ 17590337 h 18703324"/>
              <a:gd name="connsiteX12" fmla="*/ 11049993 w 13955995"/>
              <a:gd name="connsiteY12" fmla="*/ 17613243 h 18703324"/>
              <a:gd name="connsiteX13" fmla="*/ 13328993 w 13955995"/>
              <a:gd name="connsiteY13" fmla="*/ 17744065 h 18703324"/>
              <a:gd name="connsiteX14" fmla="*/ 13410640 w 13955995"/>
              <a:gd name="connsiteY14" fmla="*/ 13053164 h 18703324"/>
              <a:gd name="connsiteX15" fmla="*/ 13848472 w 13955995"/>
              <a:gd name="connsiteY15" fmla="*/ 495539 h 18703324"/>
              <a:gd name="connsiteX16" fmla="*/ 11596356 w 13955995"/>
              <a:gd name="connsiteY16" fmla="*/ 484665 h 18703324"/>
              <a:gd name="connsiteX17" fmla="*/ 7679001 w 13955995"/>
              <a:gd name="connsiteY17" fmla="*/ 387336 h 18703324"/>
              <a:gd name="connsiteX18" fmla="*/ 2209737 w 13955995"/>
              <a:gd name="connsiteY18" fmla="*/ 0 h 18703324"/>
              <a:gd name="connsiteX0" fmla="*/ 2209737 w 13970835"/>
              <a:gd name="connsiteY0" fmla="*/ 0 h 18703324"/>
              <a:gd name="connsiteX1" fmla="*/ 29438 w 13970835"/>
              <a:gd name="connsiteY1" fmla="*/ 280629 h 18703324"/>
              <a:gd name="connsiteX2" fmla="*/ 162796 w 13970835"/>
              <a:gd name="connsiteY2" fmla="*/ 11780473 h 18703324"/>
              <a:gd name="connsiteX3" fmla="*/ 152788 w 13970835"/>
              <a:gd name="connsiteY3" fmla="*/ 12646443 h 18703324"/>
              <a:gd name="connsiteX4" fmla="*/ 190236 w 13970835"/>
              <a:gd name="connsiteY4" fmla="*/ 16625824 h 18703324"/>
              <a:gd name="connsiteX5" fmla="*/ 251230 w 13970835"/>
              <a:gd name="connsiteY5" fmla="*/ 17621719 h 18703324"/>
              <a:gd name="connsiteX6" fmla="*/ 5606905 w 13970835"/>
              <a:gd name="connsiteY6" fmla="*/ 17613612 h 18703324"/>
              <a:gd name="connsiteX7" fmla="*/ 8194398 w 13970835"/>
              <a:gd name="connsiteY7" fmla="*/ 17592884 h 18703324"/>
              <a:gd name="connsiteX8" fmla="*/ 8437356 w 13970835"/>
              <a:gd name="connsiteY8" fmla="*/ 17616602 h 18703324"/>
              <a:gd name="connsiteX9" fmla="*/ 8698241 w 13970835"/>
              <a:gd name="connsiteY9" fmla="*/ 18703324 h 18703324"/>
              <a:gd name="connsiteX10" fmla="*/ 9049030 w 13970835"/>
              <a:gd name="connsiteY10" fmla="*/ 17603760 h 18703324"/>
              <a:gd name="connsiteX11" fmla="*/ 9897648 w 13970835"/>
              <a:gd name="connsiteY11" fmla="*/ 17590337 h 18703324"/>
              <a:gd name="connsiteX12" fmla="*/ 11049993 w 13970835"/>
              <a:gd name="connsiteY12" fmla="*/ 17613243 h 18703324"/>
              <a:gd name="connsiteX13" fmla="*/ 13969093 w 13970835"/>
              <a:gd name="connsiteY13" fmla="*/ 17429217 h 18703324"/>
              <a:gd name="connsiteX14" fmla="*/ 13410640 w 13970835"/>
              <a:gd name="connsiteY14" fmla="*/ 13053164 h 18703324"/>
              <a:gd name="connsiteX15" fmla="*/ 13848472 w 13970835"/>
              <a:gd name="connsiteY15" fmla="*/ 495539 h 18703324"/>
              <a:gd name="connsiteX16" fmla="*/ 11596356 w 13970835"/>
              <a:gd name="connsiteY16" fmla="*/ 484665 h 18703324"/>
              <a:gd name="connsiteX17" fmla="*/ 7679001 w 13970835"/>
              <a:gd name="connsiteY17" fmla="*/ 387336 h 18703324"/>
              <a:gd name="connsiteX18" fmla="*/ 2209737 w 13970835"/>
              <a:gd name="connsiteY18" fmla="*/ 0 h 18703324"/>
              <a:gd name="connsiteX0" fmla="*/ 2209737 w 14109074"/>
              <a:gd name="connsiteY0" fmla="*/ 404285 h 19107609"/>
              <a:gd name="connsiteX1" fmla="*/ 29438 w 14109074"/>
              <a:gd name="connsiteY1" fmla="*/ 684914 h 19107609"/>
              <a:gd name="connsiteX2" fmla="*/ 162796 w 14109074"/>
              <a:gd name="connsiteY2" fmla="*/ 12184758 h 19107609"/>
              <a:gd name="connsiteX3" fmla="*/ 152788 w 14109074"/>
              <a:gd name="connsiteY3" fmla="*/ 13050728 h 19107609"/>
              <a:gd name="connsiteX4" fmla="*/ 190236 w 14109074"/>
              <a:gd name="connsiteY4" fmla="*/ 17030109 h 19107609"/>
              <a:gd name="connsiteX5" fmla="*/ 251230 w 14109074"/>
              <a:gd name="connsiteY5" fmla="*/ 18026004 h 19107609"/>
              <a:gd name="connsiteX6" fmla="*/ 5606905 w 14109074"/>
              <a:gd name="connsiteY6" fmla="*/ 18017897 h 19107609"/>
              <a:gd name="connsiteX7" fmla="*/ 8194398 w 14109074"/>
              <a:gd name="connsiteY7" fmla="*/ 17997169 h 19107609"/>
              <a:gd name="connsiteX8" fmla="*/ 8437356 w 14109074"/>
              <a:gd name="connsiteY8" fmla="*/ 18020887 h 19107609"/>
              <a:gd name="connsiteX9" fmla="*/ 8698241 w 14109074"/>
              <a:gd name="connsiteY9" fmla="*/ 19107609 h 19107609"/>
              <a:gd name="connsiteX10" fmla="*/ 9049030 w 14109074"/>
              <a:gd name="connsiteY10" fmla="*/ 18008045 h 19107609"/>
              <a:gd name="connsiteX11" fmla="*/ 9897648 w 14109074"/>
              <a:gd name="connsiteY11" fmla="*/ 17994622 h 19107609"/>
              <a:gd name="connsiteX12" fmla="*/ 11049993 w 14109074"/>
              <a:gd name="connsiteY12" fmla="*/ 18017528 h 19107609"/>
              <a:gd name="connsiteX13" fmla="*/ 13969093 w 14109074"/>
              <a:gd name="connsiteY13" fmla="*/ 17833502 h 19107609"/>
              <a:gd name="connsiteX14" fmla="*/ 14050741 w 14109074"/>
              <a:gd name="connsiteY14" fmla="*/ 13052648 h 19107609"/>
              <a:gd name="connsiteX15" fmla="*/ 13848472 w 14109074"/>
              <a:gd name="connsiteY15" fmla="*/ 899824 h 19107609"/>
              <a:gd name="connsiteX16" fmla="*/ 11596356 w 14109074"/>
              <a:gd name="connsiteY16" fmla="*/ 888950 h 19107609"/>
              <a:gd name="connsiteX17" fmla="*/ 7679001 w 14109074"/>
              <a:gd name="connsiteY17" fmla="*/ 791621 h 19107609"/>
              <a:gd name="connsiteX18" fmla="*/ 2209737 w 14109074"/>
              <a:gd name="connsiteY18" fmla="*/ 404285 h 19107609"/>
              <a:gd name="connsiteX0" fmla="*/ 2209737 w 14393631"/>
              <a:gd name="connsiteY0" fmla="*/ 404289 h 19107613"/>
              <a:gd name="connsiteX1" fmla="*/ 29438 w 14393631"/>
              <a:gd name="connsiteY1" fmla="*/ 684918 h 19107613"/>
              <a:gd name="connsiteX2" fmla="*/ 162796 w 14393631"/>
              <a:gd name="connsiteY2" fmla="*/ 12184762 h 19107613"/>
              <a:gd name="connsiteX3" fmla="*/ 152788 w 14393631"/>
              <a:gd name="connsiteY3" fmla="*/ 13050732 h 19107613"/>
              <a:gd name="connsiteX4" fmla="*/ 190236 w 14393631"/>
              <a:gd name="connsiteY4" fmla="*/ 17030113 h 19107613"/>
              <a:gd name="connsiteX5" fmla="*/ 251230 w 14393631"/>
              <a:gd name="connsiteY5" fmla="*/ 18026008 h 19107613"/>
              <a:gd name="connsiteX6" fmla="*/ 5606905 w 14393631"/>
              <a:gd name="connsiteY6" fmla="*/ 18017901 h 19107613"/>
              <a:gd name="connsiteX7" fmla="*/ 8194398 w 14393631"/>
              <a:gd name="connsiteY7" fmla="*/ 17997173 h 19107613"/>
              <a:gd name="connsiteX8" fmla="*/ 8437356 w 14393631"/>
              <a:gd name="connsiteY8" fmla="*/ 18020891 h 19107613"/>
              <a:gd name="connsiteX9" fmla="*/ 8698241 w 14393631"/>
              <a:gd name="connsiteY9" fmla="*/ 19107613 h 19107613"/>
              <a:gd name="connsiteX10" fmla="*/ 9049030 w 14393631"/>
              <a:gd name="connsiteY10" fmla="*/ 18008049 h 19107613"/>
              <a:gd name="connsiteX11" fmla="*/ 9897648 w 14393631"/>
              <a:gd name="connsiteY11" fmla="*/ 17994626 h 19107613"/>
              <a:gd name="connsiteX12" fmla="*/ 11049993 w 14393631"/>
              <a:gd name="connsiteY12" fmla="*/ 18017532 h 19107613"/>
              <a:gd name="connsiteX13" fmla="*/ 14390977 w 14393631"/>
              <a:gd name="connsiteY13" fmla="*/ 18016424 h 19107613"/>
              <a:gd name="connsiteX14" fmla="*/ 14050741 w 14393631"/>
              <a:gd name="connsiteY14" fmla="*/ 13052652 h 19107613"/>
              <a:gd name="connsiteX15" fmla="*/ 13848472 w 14393631"/>
              <a:gd name="connsiteY15" fmla="*/ 899828 h 19107613"/>
              <a:gd name="connsiteX16" fmla="*/ 11596356 w 14393631"/>
              <a:gd name="connsiteY16" fmla="*/ 888954 h 19107613"/>
              <a:gd name="connsiteX17" fmla="*/ 7679001 w 14393631"/>
              <a:gd name="connsiteY17" fmla="*/ 791625 h 19107613"/>
              <a:gd name="connsiteX18" fmla="*/ 2209737 w 14393631"/>
              <a:gd name="connsiteY18" fmla="*/ 404289 h 19107613"/>
              <a:gd name="connsiteX0" fmla="*/ 2209737 w 14459237"/>
              <a:gd name="connsiteY0" fmla="*/ 390738 h 19094062"/>
              <a:gd name="connsiteX1" fmla="*/ 29438 w 14459237"/>
              <a:gd name="connsiteY1" fmla="*/ 671367 h 19094062"/>
              <a:gd name="connsiteX2" fmla="*/ 162796 w 14459237"/>
              <a:gd name="connsiteY2" fmla="*/ 12171211 h 19094062"/>
              <a:gd name="connsiteX3" fmla="*/ 152788 w 14459237"/>
              <a:gd name="connsiteY3" fmla="*/ 13037181 h 19094062"/>
              <a:gd name="connsiteX4" fmla="*/ 190236 w 14459237"/>
              <a:gd name="connsiteY4" fmla="*/ 17016562 h 19094062"/>
              <a:gd name="connsiteX5" fmla="*/ 251230 w 14459237"/>
              <a:gd name="connsiteY5" fmla="*/ 18012457 h 19094062"/>
              <a:gd name="connsiteX6" fmla="*/ 5606905 w 14459237"/>
              <a:gd name="connsiteY6" fmla="*/ 18004350 h 19094062"/>
              <a:gd name="connsiteX7" fmla="*/ 8194398 w 14459237"/>
              <a:gd name="connsiteY7" fmla="*/ 17983622 h 19094062"/>
              <a:gd name="connsiteX8" fmla="*/ 8437356 w 14459237"/>
              <a:gd name="connsiteY8" fmla="*/ 18007340 h 19094062"/>
              <a:gd name="connsiteX9" fmla="*/ 8698241 w 14459237"/>
              <a:gd name="connsiteY9" fmla="*/ 19094062 h 19094062"/>
              <a:gd name="connsiteX10" fmla="*/ 9049030 w 14459237"/>
              <a:gd name="connsiteY10" fmla="*/ 17994498 h 19094062"/>
              <a:gd name="connsiteX11" fmla="*/ 9897648 w 14459237"/>
              <a:gd name="connsiteY11" fmla="*/ 17981075 h 19094062"/>
              <a:gd name="connsiteX12" fmla="*/ 11049993 w 14459237"/>
              <a:gd name="connsiteY12" fmla="*/ 18003981 h 19094062"/>
              <a:gd name="connsiteX13" fmla="*/ 14390977 w 14459237"/>
              <a:gd name="connsiteY13" fmla="*/ 18002873 h 19094062"/>
              <a:gd name="connsiteX14" fmla="*/ 14458076 w 14459237"/>
              <a:gd name="connsiteY14" fmla="*/ 12856182 h 19094062"/>
              <a:gd name="connsiteX15" fmla="*/ 13848472 w 14459237"/>
              <a:gd name="connsiteY15" fmla="*/ 886277 h 19094062"/>
              <a:gd name="connsiteX16" fmla="*/ 11596356 w 14459237"/>
              <a:gd name="connsiteY16" fmla="*/ 875403 h 19094062"/>
              <a:gd name="connsiteX17" fmla="*/ 7679001 w 14459237"/>
              <a:gd name="connsiteY17" fmla="*/ 778074 h 19094062"/>
              <a:gd name="connsiteX18" fmla="*/ 2209737 w 14459237"/>
              <a:gd name="connsiteY18" fmla="*/ 390738 h 19094062"/>
              <a:gd name="connsiteX0" fmla="*/ 2209737 w 14633152"/>
              <a:gd name="connsiteY0" fmla="*/ 250403 h 18953727"/>
              <a:gd name="connsiteX1" fmla="*/ 29438 w 14633152"/>
              <a:gd name="connsiteY1" fmla="*/ 531032 h 18953727"/>
              <a:gd name="connsiteX2" fmla="*/ 162796 w 14633152"/>
              <a:gd name="connsiteY2" fmla="*/ 12030876 h 18953727"/>
              <a:gd name="connsiteX3" fmla="*/ 152788 w 14633152"/>
              <a:gd name="connsiteY3" fmla="*/ 12896846 h 18953727"/>
              <a:gd name="connsiteX4" fmla="*/ 190236 w 14633152"/>
              <a:gd name="connsiteY4" fmla="*/ 16876227 h 18953727"/>
              <a:gd name="connsiteX5" fmla="*/ 251230 w 14633152"/>
              <a:gd name="connsiteY5" fmla="*/ 17872122 h 18953727"/>
              <a:gd name="connsiteX6" fmla="*/ 5606905 w 14633152"/>
              <a:gd name="connsiteY6" fmla="*/ 17864015 h 18953727"/>
              <a:gd name="connsiteX7" fmla="*/ 8194398 w 14633152"/>
              <a:gd name="connsiteY7" fmla="*/ 17843287 h 18953727"/>
              <a:gd name="connsiteX8" fmla="*/ 8437356 w 14633152"/>
              <a:gd name="connsiteY8" fmla="*/ 17867005 h 18953727"/>
              <a:gd name="connsiteX9" fmla="*/ 8698241 w 14633152"/>
              <a:gd name="connsiteY9" fmla="*/ 18953727 h 18953727"/>
              <a:gd name="connsiteX10" fmla="*/ 9049030 w 14633152"/>
              <a:gd name="connsiteY10" fmla="*/ 17854163 h 18953727"/>
              <a:gd name="connsiteX11" fmla="*/ 9897648 w 14633152"/>
              <a:gd name="connsiteY11" fmla="*/ 17840740 h 18953727"/>
              <a:gd name="connsiteX12" fmla="*/ 11049993 w 14633152"/>
              <a:gd name="connsiteY12" fmla="*/ 17863646 h 18953727"/>
              <a:gd name="connsiteX13" fmla="*/ 14390977 w 14633152"/>
              <a:gd name="connsiteY13" fmla="*/ 17862538 h 18953727"/>
              <a:gd name="connsiteX14" fmla="*/ 14458076 w 14633152"/>
              <a:gd name="connsiteY14" fmla="*/ 12715847 h 18953727"/>
              <a:gd name="connsiteX15" fmla="*/ 14401285 w 14633152"/>
              <a:gd name="connsiteY15" fmla="*/ 928860 h 18953727"/>
              <a:gd name="connsiteX16" fmla="*/ 11596356 w 14633152"/>
              <a:gd name="connsiteY16" fmla="*/ 735068 h 18953727"/>
              <a:gd name="connsiteX17" fmla="*/ 7679001 w 14633152"/>
              <a:gd name="connsiteY17" fmla="*/ 637739 h 18953727"/>
              <a:gd name="connsiteX18" fmla="*/ 2209737 w 14633152"/>
              <a:gd name="connsiteY18" fmla="*/ 250403 h 18953727"/>
              <a:gd name="connsiteX0" fmla="*/ 2209737 w 14624506"/>
              <a:gd name="connsiteY0" fmla="*/ 0 h 18703324"/>
              <a:gd name="connsiteX1" fmla="*/ 29438 w 14624506"/>
              <a:gd name="connsiteY1" fmla="*/ 280629 h 18703324"/>
              <a:gd name="connsiteX2" fmla="*/ 162796 w 14624506"/>
              <a:gd name="connsiteY2" fmla="*/ 11780473 h 18703324"/>
              <a:gd name="connsiteX3" fmla="*/ 152788 w 14624506"/>
              <a:gd name="connsiteY3" fmla="*/ 12646443 h 18703324"/>
              <a:gd name="connsiteX4" fmla="*/ 190236 w 14624506"/>
              <a:gd name="connsiteY4" fmla="*/ 16625824 h 18703324"/>
              <a:gd name="connsiteX5" fmla="*/ 251230 w 14624506"/>
              <a:gd name="connsiteY5" fmla="*/ 17621719 h 18703324"/>
              <a:gd name="connsiteX6" fmla="*/ 5606905 w 14624506"/>
              <a:gd name="connsiteY6" fmla="*/ 17613612 h 18703324"/>
              <a:gd name="connsiteX7" fmla="*/ 8194398 w 14624506"/>
              <a:gd name="connsiteY7" fmla="*/ 17592884 h 18703324"/>
              <a:gd name="connsiteX8" fmla="*/ 8437356 w 14624506"/>
              <a:gd name="connsiteY8" fmla="*/ 17616602 h 18703324"/>
              <a:gd name="connsiteX9" fmla="*/ 8698241 w 14624506"/>
              <a:gd name="connsiteY9" fmla="*/ 18703324 h 18703324"/>
              <a:gd name="connsiteX10" fmla="*/ 9049030 w 14624506"/>
              <a:gd name="connsiteY10" fmla="*/ 17603760 h 18703324"/>
              <a:gd name="connsiteX11" fmla="*/ 9897648 w 14624506"/>
              <a:gd name="connsiteY11" fmla="*/ 17590337 h 18703324"/>
              <a:gd name="connsiteX12" fmla="*/ 11049993 w 14624506"/>
              <a:gd name="connsiteY12" fmla="*/ 17613243 h 18703324"/>
              <a:gd name="connsiteX13" fmla="*/ 14390977 w 14624506"/>
              <a:gd name="connsiteY13" fmla="*/ 17612135 h 18703324"/>
              <a:gd name="connsiteX14" fmla="*/ 14458076 w 14624506"/>
              <a:gd name="connsiteY14" fmla="*/ 12465444 h 18703324"/>
              <a:gd name="connsiteX15" fmla="*/ 14452054 w 14624506"/>
              <a:gd name="connsiteY15" fmla="*/ 1691913 h 18703324"/>
              <a:gd name="connsiteX16" fmla="*/ 14401285 w 14624506"/>
              <a:gd name="connsiteY16" fmla="*/ 678457 h 18703324"/>
              <a:gd name="connsiteX17" fmla="*/ 11596356 w 14624506"/>
              <a:gd name="connsiteY17" fmla="*/ 484665 h 18703324"/>
              <a:gd name="connsiteX18" fmla="*/ 7679001 w 14624506"/>
              <a:gd name="connsiteY18" fmla="*/ 387336 h 18703324"/>
              <a:gd name="connsiteX19" fmla="*/ 2209737 w 14624506"/>
              <a:gd name="connsiteY19" fmla="*/ 0 h 18703324"/>
              <a:gd name="connsiteX0" fmla="*/ 2209737 w 14628098"/>
              <a:gd name="connsiteY0" fmla="*/ 0 h 18703324"/>
              <a:gd name="connsiteX1" fmla="*/ 29438 w 14628098"/>
              <a:gd name="connsiteY1" fmla="*/ 280629 h 18703324"/>
              <a:gd name="connsiteX2" fmla="*/ 162796 w 14628098"/>
              <a:gd name="connsiteY2" fmla="*/ 11780473 h 18703324"/>
              <a:gd name="connsiteX3" fmla="*/ 152788 w 14628098"/>
              <a:gd name="connsiteY3" fmla="*/ 12646443 h 18703324"/>
              <a:gd name="connsiteX4" fmla="*/ 190236 w 14628098"/>
              <a:gd name="connsiteY4" fmla="*/ 16625824 h 18703324"/>
              <a:gd name="connsiteX5" fmla="*/ 251230 w 14628098"/>
              <a:gd name="connsiteY5" fmla="*/ 17621719 h 18703324"/>
              <a:gd name="connsiteX6" fmla="*/ 5606905 w 14628098"/>
              <a:gd name="connsiteY6" fmla="*/ 17613612 h 18703324"/>
              <a:gd name="connsiteX7" fmla="*/ 8194398 w 14628098"/>
              <a:gd name="connsiteY7" fmla="*/ 17592884 h 18703324"/>
              <a:gd name="connsiteX8" fmla="*/ 8437356 w 14628098"/>
              <a:gd name="connsiteY8" fmla="*/ 17616602 h 18703324"/>
              <a:gd name="connsiteX9" fmla="*/ 8698241 w 14628098"/>
              <a:gd name="connsiteY9" fmla="*/ 18703324 h 18703324"/>
              <a:gd name="connsiteX10" fmla="*/ 9049030 w 14628098"/>
              <a:gd name="connsiteY10" fmla="*/ 17603760 h 18703324"/>
              <a:gd name="connsiteX11" fmla="*/ 9897648 w 14628098"/>
              <a:gd name="connsiteY11" fmla="*/ 17590337 h 18703324"/>
              <a:gd name="connsiteX12" fmla="*/ 11049993 w 14628098"/>
              <a:gd name="connsiteY12" fmla="*/ 17613243 h 18703324"/>
              <a:gd name="connsiteX13" fmla="*/ 14390977 w 14628098"/>
              <a:gd name="connsiteY13" fmla="*/ 17612135 h 18703324"/>
              <a:gd name="connsiteX14" fmla="*/ 14458076 w 14628098"/>
              <a:gd name="connsiteY14" fmla="*/ 12465444 h 18703324"/>
              <a:gd name="connsiteX15" fmla="*/ 14452054 w 14628098"/>
              <a:gd name="connsiteY15" fmla="*/ 1691913 h 18703324"/>
              <a:gd name="connsiteX16" fmla="*/ 14401285 w 14628098"/>
              <a:gd name="connsiteY16" fmla="*/ 678457 h 18703324"/>
              <a:gd name="connsiteX17" fmla="*/ 11596356 w 14628098"/>
              <a:gd name="connsiteY17" fmla="*/ 484665 h 18703324"/>
              <a:gd name="connsiteX18" fmla="*/ 7679001 w 14628098"/>
              <a:gd name="connsiteY18" fmla="*/ 387336 h 18703324"/>
              <a:gd name="connsiteX19" fmla="*/ 2209737 w 14628098"/>
              <a:gd name="connsiteY19" fmla="*/ 0 h 18703324"/>
              <a:gd name="connsiteX0" fmla="*/ 2209737 w 14458076"/>
              <a:gd name="connsiteY0" fmla="*/ 0 h 18703324"/>
              <a:gd name="connsiteX1" fmla="*/ 29438 w 14458076"/>
              <a:gd name="connsiteY1" fmla="*/ 280629 h 18703324"/>
              <a:gd name="connsiteX2" fmla="*/ 162796 w 14458076"/>
              <a:gd name="connsiteY2" fmla="*/ 11780473 h 18703324"/>
              <a:gd name="connsiteX3" fmla="*/ 152788 w 14458076"/>
              <a:gd name="connsiteY3" fmla="*/ 12646443 h 18703324"/>
              <a:gd name="connsiteX4" fmla="*/ 190236 w 14458076"/>
              <a:gd name="connsiteY4" fmla="*/ 16625824 h 18703324"/>
              <a:gd name="connsiteX5" fmla="*/ 251230 w 14458076"/>
              <a:gd name="connsiteY5" fmla="*/ 17621719 h 18703324"/>
              <a:gd name="connsiteX6" fmla="*/ 5606905 w 14458076"/>
              <a:gd name="connsiteY6" fmla="*/ 17613612 h 18703324"/>
              <a:gd name="connsiteX7" fmla="*/ 8194398 w 14458076"/>
              <a:gd name="connsiteY7" fmla="*/ 17592884 h 18703324"/>
              <a:gd name="connsiteX8" fmla="*/ 8437356 w 14458076"/>
              <a:gd name="connsiteY8" fmla="*/ 17616602 h 18703324"/>
              <a:gd name="connsiteX9" fmla="*/ 8698241 w 14458076"/>
              <a:gd name="connsiteY9" fmla="*/ 18703324 h 18703324"/>
              <a:gd name="connsiteX10" fmla="*/ 9049030 w 14458076"/>
              <a:gd name="connsiteY10" fmla="*/ 17603760 h 18703324"/>
              <a:gd name="connsiteX11" fmla="*/ 9897648 w 14458076"/>
              <a:gd name="connsiteY11" fmla="*/ 17590337 h 18703324"/>
              <a:gd name="connsiteX12" fmla="*/ 11049993 w 14458076"/>
              <a:gd name="connsiteY12" fmla="*/ 17613243 h 18703324"/>
              <a:gd name="connsiteX13" fmla="*/ 14390977 w 14458076"/>
              <a:gd name="connsiteY13" fmla="*/ 17612135 h 18703324"/>
              <a:gd name="connsiteX14" fmla="*/ 14458076 w 14458076"/>
              <a:gd name="connsiteY14" fmla="*/ 12465444 h 18703324"/>
              <a:gd name="connsiteX15" fmla="*/ 14452054 w 14458076"/>
              <a:gd name="connsiteY15" fmla="*/ 1691913 h 18703324"/>
              <a:gd name="connsiteX16" fmla="*/ 14401285 w 14458076"/>
              <a:gd name="connsiteY16" fmla="*/ 678457 h 18703324"/>
              <a:gd name="connsiteX17" fmla="*/ 11596356 w 14458076"/>
              <a:gd name="connsiteY17" fmla="*/ 484665 h 18703324"/>
              <a:gd name="connsiteX18" fmla="*/ 7679001 w 14458076"/>
              <a:gd name="connsiteY18" fmla="*/ 387336 h 18703324"/>
              <a:gd name="connsiteX19" fmla="*/ 2209737 w 14458076"/>
              <a:gd name="connsiteY19" fmla="*/ 0 h 18703324"/>
              <a:gd name="connsiteX0" fmla="*/ 2209737 w 14458076"/>
              <a:gd name="connsiteY0" fmla="*/ 0 h 18703324"/>
              <a:gd name="connsiteX1" fmla="*/ 29438 w 14458076"/>
              <a:gd name="connsiteY1" fmla="*/ 280629 h 18703324"/>
              <a:gd name="connsiteX2" fmla="*/ 162796 w 14458076"/>
              <a:gd name="connsiteY2" fmla="*/ 11780473 h 18703324"/>
              <a:gd name="connsiteX3" fmla="*/ 152788 w 14458076"/>
              <a:gd name="connsiteY3" fmla="*/ 12646443 h 18703324"/>
              <a:gd name="connsiteX4" fmla="*/ 190236 w 14458076"/>
              <a:gd name="connsiteY4" fmla="*/ 16625824 h 18703324"/>
              <a:gd name="connsiteX5" fmla="*/ 251230 w 14458076"/>
              <a:gd name="connsiteY5" fmla="*/ 17621719 h 18703324"/>
              <a:gd name="connsiteX6" fmla="*/ 5606905 w 14458076"/>
              <a:gd name="connsiteY6" fmla="*/ 17613612 h 18703324"/>
              <a:gd name="connsiteX7" fmla="*/ 8194398 w 14458076"/>
              <a:gd name="connsiteY7" fmla="*/ 17592884 h 18703324"/>
              <a:gd name="connsiteX8" fmla="*/ 8437356 w 14458076"/>
              <a:gd name="connsiteY8" fmla="*/ 17616602 h 18703324"/>
              <a:gd name="connsiteX9" fmla="*/ 8698241 w 14458076"/>
              <a:gd name="connsiteY9" fmla="*/ 18703324 h 18703324"/>
              <a:gd name="connsiteX10" fmla="*/ 9049030 w 14458076"/>
              <a:gd name="connsiteY10" fmla="*/ 17603760 h 18703324"/>
              <a:gd name="connsiteX11" fmla="*/ 9897648 w 14458076"/>
              <a:gd name="connsiteY11" fmla="*/ 17590337 h 18703324"/>
              <a:gd name="connsiteX12" fmla="*/ 11049993 w 14458076"/>
              <a:gd name="connsiteY12" fmla="*/ 17613243 h 18703324"/>
              <a:gd name="connsiteX13" fmla="*/ 14390977 w 14458076"/>
              <a:gd name="connsiteY13" fmla="*/ 17612135 h 18703324"/>
              <a:gd name="connsiteX14" fmla="*/ 14458076 w 14458076"/>
              <a:gd name="connsiteY14" fmla="*/ 12465444 h 18703324"/>
              <a:gd name="connsiteX15" fmla="*/ 14452054 w 14458076"/>
              <a:gd name="connsiteY15" fmla="*/ 1691913 h 18703324"/>
              <a:gd name="connsiteX16" fmla="*/ 14386737 w 14458076"/>
              <a:gd name="connsiteY16" fmla="*/ 83974 h 18703324"/>
              <a:gd name="connsiteX17" fmla="*/ 11596356 w 14458076"/>
              <a:gd name="connsiteY17" fmla="*/ 484665 h 18703324"/>
              <a:gd name="connsiteX18" fmla="*/ 7679001 w 14458076"/>
              <a:gd name="connsiteY18" fmla="*/ 387336 h 18703324"/>
              <a:gd name="connsiteX19" fmla="*/ 2209737 w 14458076"/>
              <a:gd name="connsiteY19" fmla="*/ 0 h 18703324"/>
              <a:gd name="connsiteX0" fmla="*/ 2209737 w 14617946"/>
              <a:gd name="connsiteY0" fmla="*/ 51366 h 18754690"/>
              <a:gd name="connsiteX1" fmla="*/ 29438 w 14617946"/>
              <a:gd name="connsiteY1" fmla="*/ 331995 h 18754690"/>
              <a:gd name="connsiteX2" fmla="*/ 162796 w 14617946"/>
              <a:gd name="connsiteY2" fmla="*/ 11831839 h 18754690"/>
              <a:gd name="connsiteX3" fmla="*/ 152788 w 14617946"/>
              <a:gd name="connsiteY3" fmla="*/ 12697809 h 18754690"/>
              <a:gd name="connsiteX4" fmla="*/ 190236 w 14617946"/>
              <a:gd name="connsiteY4" fmla="*/ 16677190 h 18754690"/>
              <a:gd name="connsiteX5" fmla="*/ 251230 w 14617946"/>
              <a:gd name="connsiteY5" fmla="*/ 17673085 h 18754690"/>
              <a:gd name="connsiteX6" fmla="*/ 5606905 w 14617946"/>
              <a:gd name="connsiteY6" fmla="*/ 17664978 h 18754690"/>
              <a:gd name="connsiteX7" fmla="*/ 8194398 w 14617946"/>
              <a:gd name="connsiteY7" fmla="*/ 17644250 h 18754690"/>
              <a:gd name="connsiteX8" fmla="*/ 8437356 w 14617946"/>
              <a:gd name="connsiteY8" fmla="*/ 17667968 h 18754690"/>
              <a:gd name="connsiteX9" fmla="*/ 8698241 w 14617946"/>
              <a:gd name="connsiteY9" fmla="*/ 18754690 h 18754690"/>
              <a:gd name="connsiteX10" fmla="*/ 9049030 w 14617946"/>
              <a:gd name="connsiteY10" fmla="*/ 17655126 h 18754690"/>
              <a:gd name="connsiteX11" fmla="*/ 9897648 w 14617946"/>
              <a:gd name="connsiteY11" fmla="*/ 17641703 h 18754690"/>
              <a:gd name="connsiteX12" fmla="*/ 11049993 w 14617946"/>
              <a:gd name="connsiteY12" fmla="*/ 17664609 h 18754690"/>
              <a:gd name="connsiteX13" fmla="*/ 14390977 w 14617946"/>
              <a:gd name="connsiteY13" fmla="*/ 17663501 h 18754690"/>
              <a:gd name="connsiteX14" fmla="*/ 14458076 w 14617946"/>
              <a:gd name="connsiteY14" fmla="*/ 12516810 h 18754690"/>
              <a:gd name="connsiteX15" fmla="*/ 14452054 w 14617946"/>
              <a:gd name="connsiteY15" fmla="*/ 1743279 h 18754690"/>
              <a:gd name="connsiteX16" fmla="*/ 14386737 w 14617946"/>
              <a:gd name="connsiteY16" fmla="*/ 135340 h 18754690"/>
              <a:gd name="connsiteX17" fmla="*/ 11596356 w 14617946"/>
              <a:gd name="connsiteY17" fmla="*/ 124465 h 18754690"/>
              <a:gd name="connsiteX18" fmla="*/ 7679001 w 14617946"/>
              <a:gd name="connsiteY18" fmla="*/ 438702 h 18754690"/>
              <a:gd name="connsiteX19" fmla="*/ 2209737 w 14617946"/>
              <a:gd name="connsiteY19" fmla="*/ 51366 h 18754690"/>
              <a:gd name="connsiteX0" fmla="*/ 2209737 w 14617946"/>
              <a:gd name="connsiteY0" fmla="*/ 38181 h 18741505"/>
              <a:gd name="connsiteX1" fmla="*/ 29438 w 14617946"/>
              <a:gd name="connsiteY1" fmla="*/ 318810 h 18741505"/>
              <a:gd name="connsiteX2" fmla="*/ 162796 w 14617946"/>
              <a:gd name="connsiteY2" fmla="*/ 11818654 h 18741505"/>
              <a:gd name="connsiteX3" fmla="*/ 152788 w 14617946"/>
              <a:gd name="connsiteY3" fmla="*/ 12684624 h 18741505"/>
              <a:gd name="connsiteX4" fmla="*/ 190236 w 14617946"/>
              <a:gd name="connsiteY4" fmla="*/ 16664005 h 18741505"/>
              <a:gd name="connsiteX5" fmla="*/ 251230 w 14617946"/>
              <a:gd name="connsiteY5" fmla="*/ 17659900 h 18741505"/>
              <a:gd name="connsiteX6" fmla="*/ 5606905 w 14617946"/>
              <a:gd name="connsiteY6" fmla="*/ 17651793 h 18741505"/>
              <a:gd name="connsiteX7" fmla="*/ 8194398 w 14617946"/>
              <a:gd name="connsiteY7" fmla="*/ 17631065 h 18741505"/>
              <a:gd name="connsiteX8" fmla="*/ 8437356 w 14617946"/>
              <a:gd name="connsiteY8" fmla="*/ 17654783 h 18741505"/>
              <a:gd name="connsiteX9" fmla="*/ 8698241 w 14617946"/>
              <a:gd name="connsiteY9" fmla="*/ 18741505 h 18741505"/>
              <a:gd name="connsiteX10" fmla="*/ 9049030 w 14617946"/>
              <a:gd name="connsiteY10" fmla="*/ 17641941 h 18741505"/>
              <a:gd name="connsiteX11" fmla="*/ 9897648 w 14617946"/>
              <a:gd name="connsiteY11" fmla="*/ 17628518 h 18741505"/>
              <a:gd name="connsiteX12" fmla="*/ 11049993 w 14617946"/>
              <a:gd name="connsiteY12" fmla="*/ 17651424 h 18741505"/>
              <a:gd name="connsiteX13" fmla="*/ 14390977 w 14617946"/>
              <a:gd name="connsiteY13" fmla="*/ 17650316 h 18741505"/>
              <a:gd name="connsiteX14" fmla="*/ 14458076 w 14617946"/>
              <a:gd name="connsiteY14" fmla="*/ 12503625 h 18741505"/>
              <a:gd name="connsiteX15" fmla="*/ 14452054 w 14617946"/>
              <a:gd name="connsiteY15" fmla="*/ 1730094 h 18741505"/>
              <a:gd name="connsiteX16" fmla="*/ 14386737 w 14617946"/>
              <a:gd name="connsiteY16" fmla="*/ 122155 h 18741505"/>
              <a:gd name="connsiteX17" fmla="*/ 11596356 w 14617946"/>
              <a:gd name="connsiteY17" fmla="*/ 111280 h 18741505"/>
              <a:gd name="connsiteX18" fmla="*/ 7664453 w 14617946"/>
              <a:gd name="connsiteY18" fmla="*/ 105409 h 18741505"/>
              <a:gd name="connsiteX19" fmla="*/ 2209737 w 14617946"/>
              <a:gd name="connsiteY19" fmla="*/ 38181 h 18741505"/>
              <a:gd name="connsiteX0" fmla="*/ 2209737 w 14468910"/>
              <a:gd name="connsiteY0" fmla="*/ 0 h 18703324"/>
              <a:gd name="connsiteX1" fmla="*/ 29438 w 14468910"/>
              <a:gd name="connsiteY1" fmla="*/ 280629 h 18703324"/>
              <a:gd name="connsiteX2" fmla="*/ 162796 w 14468910"/>
              <a:gd name="connsiteY2" fmla="*/ 11780473 h 18703324"/>
              <a:gd name="connsiteX3" fmla="*/ 152788 w 14468910"/>
              <a:gd name="connsiteY3" fmla="*/ 12646443 h 18703324"/>
              <a:gd name="connsiteX4" fmla="*/ 190236 w 14468910"/>
              <a:gd name="connsiteY4" fmla="*/ 16625824 h 18703324"/>
              <a:gd name="connsiteX5" fmla="*/ 251230 w 14468910"/>
              <a:gd name="connsiteY5" fmla="*/ 17621719 h 18703324"/>
              <a:gd name="connsiteX6" fmla="*/ 5606905 w 14468910"/>
              <a:gd name="connsiteY6" fmla="*/ 17613612 h 18703324"/>
              <a:gd name="connsiteX7" fmla="*/ 8194398 w 14468910"/>
              <a:gd name="connsiteY7" fmla="*/ 17592884 h 18703324"/>
              <a:gd name="connsiteX8" fmla="*/ 8437356 w 14468910"/>
              <a:gd name="connsiteY8" fmla="*/ 17616602 h 18703324"/>
              <a:gd name="connsiteX9" fmla="*/ 8698241 w 14468910"/>
              <a:gd name="connsiteY9" fmla="*/ 18703324 h 18703324"/>
              <a:gd name="connsiteX10" fmla="*/ 9049030 w 14468910"/>
              <a:gd name="connsiteY10" fmla="*/ 17603760 h 18703324"/>
              <a:gd name="connsiteX11" fmla="*/ 9897648 w 14468910"/>
              <a:gd name="connsiteY11" fmla="*/ 17590337 h 18703324"/>
              <a:gd name="connsiteX12" fmla="*/ 11049993 w 14468910"/>
              <a:gd name="connsiteY12" fmla="*/ 17613243 h 18703324"/>
              <a:gd name="connsiteX13" fmla="*/ 14390977 w 14468910"/>
              <a:gd name="connsiteY13" fmla="*/ 17612135 h 18703324"/>
              <a:gd name="connsiteX14" fmla="*/ 14458076 w 14468910"/>
              <a:gd name="connsiteY14" fmla="*/ 12465444 h 18703324"/>
              <a:gd name="connsiteX15" fmla="*/ 14452054 w 14468910"/>
              <a:gd name="connsiteY15" fmla="*/ 1691913 h 18703324"/>
              <a:gd name="connsiteX16" fmla="*/ 14386737 w 14468910"/>
              <a:gd name="connsiteY16" fmla="*/ 83974 h 18703324"/>
              <a:gd name="connsiteX17" fmla="*/ 11596356 w 14468910"/>
              <a:gd name="connsiteY17" fmla="*/ 73099 h 18703324"/>
              <a:gd name="connsiteX18" fmla="*/ 7664453 w 14468910"/>
              <a:gd name="connsiteY18" fmla="*/ 67228 h 18703324"/>
              <a:gd name="connsiteX19" fmla="*/ 2209737 w 14468910"/>
              <a:gd name="connsiteY19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190236 w 14611190"/>
              <a:gd name="connsiteY4" fmla="*/ 16625824 h 18703324"/>
              <a:gd name="connsiteX5" fmla="*/ 251230 w 14611190"/>
              <a:gd name="connsiteY5" fmla="*/ 17621719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190236 w 14611190"/>
              <a:gd name="connsiteY4" fmla="*/ 16625824 h 18703324"/>
              <a:gd name="connsiteX5" fmla="*/ 745853 w 14611190"/>
              <a:gd name="connsiteY5" fmla="*/ 17621722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743049 w 14611190"/>
              <a:gd name="connsiteY4" fmla="*/ 16397176 h 18703324"/>
              <a:gd name="connsiteX5" fmla="*/ 745853 w 14611190"/>
              <a:gd name="connsiteY5" fmla="*/ 17621722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190630 w 14592083"/>
              <a:gd name="connsiteY0" fmla="*/ 0 h 18703324"/>
              <a:gd name="connsiteX1" fmla="*/ 10331 w 14592083"/>
              <a:gd name="connsiteY1" fmla="*/ 280629 h 18703324"/>
              <a:gd name="connsiteX2" fmla="*/ 812885 w 14592083"/>
              <a:gd name="connsiteY2" fmla="*/ 9356805 h 18703324"/>
              <a:gd name="connsiteX3" fmla="*/ 133681 w 14592083"/>
              <a:gd name="connsiteY3" fmla="*/ 12646443 h 18703324"/>
              <a:gd name="connsiteX4" fmla="*/ 723942 w 14592083"/>
              <a:gd name="connsiteY4" fmla="*/ 16397176 h 18703324"/>
              <a:gd name="connsiteX5" fmla="*/ 726746 w 14592083"/>
              <a:gd name="connsiteY5" fmla="*/ 17621722 h 18703324"/>
              <a:gd name="connsiteX6" fmla="*/ 5587798 w 14592083"/>
              <a:gd name="connsiteY6" fmla="*/ 17613612 h 18703324"/>
              <a:gd name="connsiteX7" fmla="*/ 8175291 w 14592083"/>
              <a:gd name="connsiteY7" fmla="*/ 17592884 h 18703324"/>
              <a:gd name="connsiteX8" fmla="*/ 8418249 w 14592083"/>
              <a:gd name="connsiteY8" fmla="*/ 17616602 h 18703324"/>
              <a:gd name="connsiteX9" fmla="*/ 8679134 w 14592083"/>
              <a:gd name="connsiteY9" fmla="*/ 18703324 h 18703324"/>
              <a:gd name="connsiteX10" fmla="*/ 9029923 w 14592083"/>
              <a:gd name="connsiteY10" fmla="*/ 17603760 h 18703324"/>
              <a:gd name="connsiteX11" fmla="*/ 9878541 w 14592083"/>
              <a:gd name="connsiteY11" fmla="*/ 17590337 h 18703324"/>
              <a:gd name="connsiteX12" fmla="*/ 11030886 w 14592083"/>
              <a:gd name="connsiteY12" fmla="*/ 17613243 h 18703324"/>
              <a:gd name="connsiteX13" fmla="*/ 14371870 w 14592083"/>
              <a:gd name="connsiteY13" fmla="*/ 17612135 h 18703324"/>
              <a:gd name="connsiteX14" fmla="*/ 14438969 w 14592083"/>
              <a:gd name="connsiteY14" fmla="*/ 12465444 h 18703324"/>
              <a:gd name="connsiteX15" fmla="*/ 14432947 w 14592083"/>
              <a:gd name="connsiteY15" fmla="*/ 1691913 h 18703324"/>
              <a:gd name="connsiteX16" fmla="*/ 14425674 w 14592083"/>
              <a:gd name="connsiteY16" fmla="*/ 502943 h 18703324"/>
              <a:gd name="connsiteX17" fmla="*/ 14367630 w 14592083"/>
              <a:gd name="connsiteY17" fmla="*/ 83974 h 18703324"/>
              <a:gd name="connsiteX18" fmla="*/ 11577249 w 14592083"/>
              <a:gd name="connsiteY18" fmla="*/ 73099 h 18703324"/>
              <a:gd name="connsiteX19" fmla="*/ 7645346 w 14592083"/>
              <a:gd name="connsiteY19" fmla="*/ 67228 h 18703324"/>
              <a:gd name="connsiteX20" fmla="*/ 2190630 w 14592083"/>
              <a:gd name="connsiteY20" fmla="*/ 0 h 18703324"/>
              <a:gd name="connsiteX0" fmla="*/ 2190630 w 14592083"/>
              <a:gd name="connsiteY0" fmla="*/ 0 h 18703324"/>
              <a:gd name="connsiteX1" fmla="*/ 10331 w 14592083"/>
              <a:gd name="connsiteY1" fmla="*/ 280629 h 18703324"/>
              <a:gd name="connsiteX2" fmla="*/ 812885 w 14592083"/>
              <a:gd name="connsiteY2" fmla="*/ 9356805 h 18703324"/>
              <a:gd name="connsiteX3" fmla="*/ 788329 w 14592083"/>
              <a:gd name="connsiteY3" fmla="*/ 12692177 h 18703324"/>
              <a:gd name="connsiteX4" fmla="*/ 723942 w 14592083"/>
              <a:gd name="connsiteY4" fmla="*/ 16397176 h 18703324"/>
              <a:gd name="connsiteX5" fmla="*/ 726746 w 14592083"/>
              <a:gd name="connsiteY5" fmla="*/ 17621722 h 18703324"/>
              <a:gd name="connsiteX6" fmla="*/ 5587798 w 14592083"/>
              <a:gd name="connsiteY6" fmla="*/ 17613612 h 18703324"/>
              <a:gd name="connsiteX7" fmla="*/ 8175291 w 14592083"/>
              <a:gd name="connsiteY7" fmla="*/ 17592884 h 18703324"/>
              <a:gd name="connsiteX8" fmla="*/ 8418249 w 14592083"/>
              <a:gd name="connsiteY8" fmla="*/ 17616602 h 18703324"/>
              <a:gd name="connsiteX9" fmla="*/ 8679134 w 14592083"/>
              <a:gd name="connsiteY9" fmla="*/ 18703324 h 18703324"/>
              <a:gd name="connsiteX10" fmla="*/ 9029923 w 14592083"/>
              <a:gd name="connsiteY10" fmla="*/ 17603760 h 18703324"/>
              <a:gd name="connsiteX11" fmla="*/ 9878541 w 14592083"/>
              <a:gd name="connsiteY11" fmla="*/ 17590337 h 18703324"/>
              <a:gd name="connsiteX12" fmla="*/ 11030886 w 14592083"/>
              <a:gd name="connsiteY12" fmla="*/ 17613243 h 18703324"/>
              <a:gd name="connsiteX13" fmla="*/ 14371870 w 14592083"/>
              <a:gd name="connsiteY13" fmla="*/ 17612135 h 18703324"/>
              <a:gd name="connsiteX14" fmla="*/ 14438969 w 14592083"/>
              <a:gd name="connsiteY14" fmla="*/ 12465444 h 18703324"/>
              <a:gd name="connsiteX15" fmla="*/ 14432947 w 14592083"/>
              <a:gd name="connsiteY15" fmla="*/ 1691913 h 18703324"/>
              <a:gd name="connsiteX16" fmla="*/ 14425674 w 14592083"/>
              <a:gd name="connsiteY16" fmla="*/ 502943 h 18703324"/>
              <a:gd name="connsiteX17" fmla="*/ 14367630 w 14592083"/>
              <a:gd name="connsiteY17" fmla="*/ 83974 h 18703324"/>
              <a:gd name="connsiteX18" fmla="*/ 11577249 w 14592083"/>
              <a:gd name="connsiteY18" fmla="*/ 73099 h 18703324"/>
              <a:gd name="connsiteX19" fmla="*/ 7645346 w 14592083"/>
              <a:gd name="connsiteY19" fmla="*/ 67228 h 18703324"/>
              <a:gd name="connsiteX20" fmla="*/ 2190630 w 14592083"/>
              <a:gd name="connsiteY20" fmla="*/ 0 h 18703324"/>
              <a:gd name="connsiteX0" fmla="*/ 1821326 w 14222779"/>
              <a:gd name="connsiteY0" fmla="*/ 0 h 18703324"/>
              <a:gd name="connsiteX1" fmla="*/ 412056 w 14222779"/>
              <a:gd name="connsiteY1" fmla="*/ 6249 h 18703324"/>
              <a:gd name="connsiteX2" fmla="*/ 443581 w 14222779"/>
              <a:gd name="connsiteY2" fmla="*/ 9356805 h 18703324"/>
              <a:gd name="connsiteX3" fmla="*/ 419025 w 14222779"/>
              <a:gd name="connsiteY3" fmla="*/ 12692177 h 18703324"/>
              <a:gd name="connsiteX4" fmla="*/ 354638 w 14222779"/>
              <a:gd name="connsiteY4" fmla="*/ 16397176 h 18703324"/>
              <a:gd name="connsiteX5" fmla="*/ 357442 w 14222779"/>
              <a:gd name="connsiteY5" fmla="*/ 17621722 h 18703324"/>
              <a:gd name="connsiteX6" fmla="*/ 5218494 w 14222779"/>
              <a:gd name="connsiteY6" fmla="*/ 17613612 h 18703324"/>
              <a:gd name="connsiteX7" fmla="*/ 7805987 w 14222779"/>
              <a:gd name="connsiteY7" fmla="*/ 17592884 h 18703324"/>
              <a:gd name="connsiteX8" fmla="*/ 8048945 w 14222779"/>
              <a:gd name="connsiteY8" fmla="*/ 17616602 h 18703324"/>
              <a:gd name="connsiteX9" fmla="*/ 8309830 w 14222779"/>
              <a:gd name="connsiteY9" fmla="*/ 18703324 h 18703324"/>
              <a:gd name="connsiteX10" fmla="*/ 8660619 w 14222779"/>
              <a:gd name="connsiteY10" fmla="*/ 17603760 h 18703324"/>
              <a:gd name="connsiteX11" fmla="*/ 9509237 w 14222779"/>
              <a:gd name="connsiteY11" fmla="*/ 17590337 h 18703324"/>
              <a:gd name="connsiteX12" fmla="*/ 10661582 w 14222779"/>
              <a:gd name="connsiteY12" fmla="*/ 17613243 h 18703324"/>
              <a:gd name="connsiteX13" fmla="*/ 14002566 w 14222779"/>
              <a:gd name="connsiteY13" fmla="*/ 17612135 h 18703324"/>
              <a:gd name="connsiteX14" fmla="*/ 14069665 w 14222779"/>
              <a:gd name="connsiteY14" fmla="*/ 12465444 h 18703324"/>
              <a:gd name="connsiteX15" fmla="*/ 14063643 w 14222779"/>
              <a:gd name="connsiteY15" fmla="*/ 1691913 h 18703324"/>
              <a:gd name="connsiteX16" fmla="*/ 14056370 w 14222779"/>
              <a:gd name="connsiteY16" fmla="*/ 502943 h 18703324"/>
              <a:gd name="connsiteX17" fmla="*/ 13998326 w 14222779"/>
              <a:gd name="connsiteY17" fmla="*/ 83974 h 18703324"/>
              <a:gd name="connsiteX18" fmla="*/ 11207945 w 14222779"/>
              <a:gd name="connsiteY18" fmla="*/ 73099 h 18703324"/>
              <a:gd name="connsiteX19" fmla="*/ 7276042 w 14222779"/>
              <a:gd name="connsiteY19" fmla="*/ 67228 h 18703324"/>
              <a:gd name="connsiteX20" fmla="*/ 1821326 w 14222779"/>
              <a:gd name="connsiteY20" fmla="*/ 0 h 18703324"/>
              <a:gd name="connsiteX0" fmla="*/ 1747557 w 14149010"/>
              <a:gd name="connsiteY0" fmla="*/ 0 h 18703324"/>
              <a:gd name="connsiteX1" fmla="*/ 338287 w 14149010"/>
              <a:gd name="connsiteY1" fmla="*/ 6249 h 18703324"/>
              <a:gd name="connsiteX2" fmla="*/ 369812 w 14149010"/>
              <a:gd name="connsiteY2" fmla="*/ 9356805 h 18703324"/>
              <a:gd name="connsiteX3" fmla="*/ 345256 w 14149010"/>
              <a:gd name="connsiteY3" fmla="*/ 12692177 h 18703324"/>
              <a:gd name="connsiteX4" fmla="*/ 280869 w 14149010"/>
              <a:gd name="connsiteY4" fmla="*/ 16397176 h 18703324"/>
              <a:gd name="connsiteX5" fmla="*/ 385507 w 14149010"/>
              <a:gd name="connsiteY5" fmla="*/ 17667454 h 18703324"/>
              <a:gd name="connsiteX6" fmla="*/ 5144725 w 14149010"/>
              <a:gd name="connsiteY6" fmla="*/ 17613612 h 18703324"/>
              <a:gd name="connsiteX7" fmla="*/ 7732218 w 14149010"/>
              <a:gd name="connsiteY7" fmla="*/ 17592884 h 18703324"/>
              <a:gd name="connsiteX8" fmla="*/ 7975176 w 14149010"/>
              <a:gd name="connsiteY8" fmla="*/ 17616602 h 18703324"/>
              <a:gd name="connsiteX9" fmla="*/ 8236061 w 14149010"/>
              <a:gd name="connsiteY9" fmla="*/ 18703324 h 18703324"/>
              <a:gd name="connsiteX10" fmla="*/ 8586850 w 14149010"/>
              <a:gd name="connsiteY10" fmla="*/ 17603760 h 18703324"/>
              <a:gd name="connsiteX11" fmla="*/ 9435468 w 14149010"/>
              <a:gd name="connsiteY11" fmla="*/ 17590337 h 18703324"/>
              <a:gd name="connsiteX12" fmla="*/ 10587813 w 14149010"/>
              <a:gd name="connsiteY12" fmla="*/ 17613243 h 18703324"/>
              <a:gd name="connsiteX13" fmla="*/ 13928797 w 14149010"/>
              <a:gd name="connsiteY13" fmla="*/ 17612135 h 18703324"/>
              <a:gd name="connsiteX14" fmla="*/ 13995896 w 14149010"/>
              <a:gd name="connsiteY14" fmla="*/ 12465444 h 18703324"/>
              <a:gd name="connsiteX15" fmla="*/ 13989874 w 14149010"/>
              <a:gd name="connsiteY15" fmla="*/ 1691913 h 18703324"/>
              <a:gd name="connsiteX16" fmla="*/ 13982601 w 14149010"/>
              <a:gd name="connsiteY16" fmla="*/ 502943 h 18703324"/>
              <a:gd name="connsiteX17" fmla="*/ 13924557 w 14149010"/>
              <a:gd name="connsiteY17" fmla="*/ 83974 h 18703324"/>
              <a:gd name="connsiteX18" fmla="*/ 11134176 w 14149010"/>
              <a:gd name="connsiteY18" fmla="*/ 73099 h 18703324"/>
              <a:gd name="connsiteX19" fmla="*/ 7202273 w 14149010"/>
              <a:gd name="connsiteY19" fmla="*/ 67228 h 18703324"/>
              <a:gd name="connsiteX20" fmla="*/ 1747557 w 14149010"/>
              <a:gd name="connsiteY20" fmla="*/ 0 h 18703324"/>
              <a:gd name="connsiteX0" fmla="*/ 1726705 w 14128158"/>
              <a:gd name="connsiteY0" fmla="*/ 0 h 18703324"/>
              <a:gd name="connsiteX1" fmla="*/ 317435 w 14128158"/>
              <a:gd name="connsiteY1" fmla="*/ 6249 h 18703324"/>
              <a:gd name="connsiteX2" fmla="*/ 348960 w 14128158"/>
              <a:gd name="connsiteY2" fmla="*/ 9356805 h 18703324"/>
              <a:gd name="connsiteX3" fmla="*/ 324404 w 14128158"/>
              <a:gd name="connsiteY3" fmla="*/ 12692177 h 18703324"/>
              <a:gd name="connsiteX4" fmla="*/ 318208 w 14128158"/>
              <a:gd name="connsiteY4" fmla="*/ 16397176 h 18703324"/>
              <a:gd name="connsiteX5" fmla="*/ 364655 w 14128158"/>
              <a:gd name="connsiteY5" fmla="*/ 17667454 h 18703324"/>
              <a:gd name="connsiteX6" fmla="*/ 5123873 w 14128158"/>
              <a:gd name="connsiteY6" fmla="*/ 17613612 h 18703324"/>
              <a:gd name="connsiteX7" fmla="*/ 7711366 w 14128158"/>
              <a:gd name="connsiteY7" fmla="*/ 17592884 h 18703324"/>
              <a:gd name="connsiteX8" fmla="*/ 7954324 w 14128158"/>
              <a:gd name="connsiteY8" fmla="*/ 17616602 h 18703324"/>
              <a:gd name="connsiteX9" fmla="*/ 8215209 w 14128158"/>
              <a:gd name="connsiteY9" fmla="*/ 18703324 h 18703324"/>
              <a:gd name="connsiteX10" fmla="*/ 8565998 w 14128158"/>
              <a:gd name="connsiteY10" fmla="*/ 17603760 h 18703324"/>
              <a:gd name="connsiteX11" fmla="*/ 9414616 w 14128158"/>
              <a:gd name="connsiteY11" fmla="*/ 17590337 h 18703324"/>
              <a:gd name="connsiteX12" fmla="*/ 10566961 w 14128158"/>
              <a:gd name="connsiteY12" fmla="*/ 17613243 h 18703324"/>
              <a:gd name="connsiteX13" fmla="*/ 13907945 w 14128158"/>
              <a:gd name="connsiteY13" fmla="*/ 17612135 h 18703324"/>
              <a:gd name="connsiteX14" fmla="*/ 13975044 w 14128158"/>
              <a:gd name="connsiteY14" fmla="*/ 12465444 h 18703324"/>
              <a:gd name="connsiteX15" fmla="*/ 13969022 w 14128158"/>
              <a:gd name="connsiteY15" fmla="*/ 1691913 h 18703324"/>
              <a:gd name="connsiteX16" fmla="*/ 13961749 w 14128158"/>
              <a:gd name="connsiteY16" fmla="*/ 502943 h 18703324"/>
              <a:gd name="connsiteX17" fmla="*/ 13903705 w 14128158"/>
              <a:gd name="connsiteY17" fmla="*/ 83974 h 18703324"/>
              <a:gd name="connsiteX18" fmla="*/ 11113324 w 14128158"/>
              <a:gd name="connsiteY18" fmla="*/ 73099 h 18703324"/>
              <a:gd name="connsiteX19" fmla="*/ 7181421 w 14128158"/>
              <a:gd name="connsiteY19" fmla="*/ 67228 h 18703324"/>
              <a:gd name="connsiteX20" fmla="*/ 1726705 w 14128158"/>
              <a:gd name="connsiteY20" fmla="*/ 0 h 18703324"/>
              <a:gd name="connsiteX0" fmla="*/ 1705712 w 14107165"/>
              <a:gd name="connsiteY0" fmla="*/ 0 h 18703324"/>
              <a:gd name="connsiteX1" fmla="*/ 296442 w 14107165"/>
              <a:gd name="connsiteY1" fmla="*/ 6249 h 18703324"/>
              <a:gd name="connsiteX2" fmla="*/ 327967 w 14107165"/>
              <a:gd name="connsiteY2" fmla="*/ 9356805 h 18703324"/>
              <a:gd name="connsiteX3" fmla="*/ 303411 w 14107165"/>
              <a:gd name="connsiteY3" fmla="*/ 12692177 h 18703324"/>
              <a:gd name="connsiteX4" fmla="*/ 297215 w 14107165"/>
              <a:gd name="connsiteY4" fmla="*/ 16397176 h 18703324"/>
              <a:gd name="connsiteX5" fmla="*/ 372756 w 14107165"/>
              <a:gd name="connsiteY5" fmla="*/ 17667454 h 18703324"/>
              <a:gd name="connsiteX6" fmla="*/ 5102880 w 14107165"/>
              <a:gd name="connsiteY6" fmla="*/ 17613612 h 18703324"/>
              <a:gd name="connsiteX7" fmla="*/ 7690373 w 14107165"/>
              <a:gd name="connsiteY7" fmla="*/ 17592884 h 18703324"/>
              <a:gd name="connsiteX8" fmla="*/ 7933331 w 14107165"/>
              <a:gd name="connsiteY8" fmla="*/ 17616602 h 18703324"/>
              <a:gd name="connsiteX9" fmla="*/ 8194216 w 14107165"/>
              <a:gd name="connsiteY9" fmla="*/ 18703324 h 18703324"/>
              <a:gd name="connsiteX10" fmla="*/ 8545005 w 14107165"/>
              <a:gd name="connsiteY10" fmla="*/ 17603760 h 18703324"/>
              <a:gd name="connsiteX11" fmla="*/ 9393623 w 14107165"/>
              <a:gd name="connsiteY11" fmla="*/ 17590337 h 18703324"/>
              <a:gd name="connsiteX12" fmla="*/ 10545968 w 14107165"/>
              <a:gd name="connsiteY12" fmla="*/ 17613243 h 18703324"/>
              <a:gd name="connsiteX13" fmla="*/ 13886952 w 14107165"/>
              <a:gd name="connsiteY13" fmla="*/ 17612135 h 18703324"/>
              <a:gd name="connsiteX14" fmla="*/ 13954051 w 14107165"/>
              <a:gd name="connsiteY14" fmla="*/ 12465444 h 18703324"/>
              <a:gd name="connsiteX15" fmla="*/ 13948029 w 14107165"/>
              <a:gd name="connsiteY15" fmla="*/ 1691913 h 18703324"/>
              <a:gd name="connsiteX16" fmla="*/ 13940756 w 14107165"/>
              <a:gd name="connsiteY16" fmla="*/ 502943 h 18703324"/>
              <a:gd name="connsiteX17" fmla="*/ 13882712 w 14107165"/>
              <a:gd name="connsiteY17" fmla="*/ 83974 h 18703324"/>
              <a:gd name="connsiteX18" fmla="*/ 11092331 w 14107165"/>
              <a:gd name="connsiteY18" fmla="*/ 73099 h 18703324"/>
              <a:gd name="connsiteX19" fmla="*/ 7160428 w 14107165"/>
              <a:gd name="connsiteY19" fmla="*/ 67228 h 18703324"/>
              <a:gd name="connsiteX20" fmla="*/ 1705712 w 1410716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0290558 w 13851755"/>
              <a:gd name="connsiteY12" fmla="*/ 17613243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155859 w 13851755"/>
              <a:gd name="connsiteY12" fmla="*/ 17613245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155859 w 13851755"/>
              <a:gd name="connsiteY12" fmla="*/ 17613245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700366"/>
              <a:gd name="connsiteY0" fmla="*/ 0 h 18703324"/>
              <a:gd name="connsiteX1" fmla="*/ 41032 w 13700366"/>
              <a:gd name="connsiteY1" fmla="*/ 6249 h 18703324"/>
              <a:gd name="connsiteX2" fmla="*/ 72557 w 13700366"/>
              <a:gd name="connsiteY2" fmla="*/ 9356805 h 18703324"/>
              <a:gd name="connsiteX3" fmla="*/ 48001 w 13700366"/>
              <a:gd name="connsiteY3" fmla="*/ 12692177 h 18703324"/>
              <a:gd name="connsiteX4" fmla="*/ 41805 w 13700366"/>
              <a:gd name="connsiteY4" fmla="*/ 16397176 h 18703324"/>
              <a:gd name="connsiteX5" fmla="*/ 117346 w 13700366"/>
              <a:gd name="connsiteY5" fmla="*/ 17667454 h 18703324"/>
              <a:gd name="connsiteX6" fmla="*/ 4847470 w 13700366"/>
              <a:gd name="connsiteY6" fmla="*/ 17613612 h 18703324"/>
              <a:gd name="connsiteX7" fmla="*/ 7434963 w 13700366"/>
              <a:gd name="connsiteY7" fmla="*/ 17592884 h 18703324"/>
              <a:gd name="connsiteX8" fmla="*/ 7677921 w 13700366"/>
              <a:gd name="connsiteY8" fmla="*/ 17616602 h 18703324"/>
              <a:gd name="connsiteX9" fmla="*/ 7938806 w 13700366"/>
              <a:gd name="connsiteY9" fmla="*/ 18703324 h 18703324"/>
              <a:gd name="connsiteX10" fmla="*/ 8289595 w 13700366"/>
              <a:gd name="connsiteY10" fmla="*/ 17603760 h 18703324"/>
              <a:gd name="connsiteX11" fmla="*/ 9138213 w 13700366"/>
              <a:gd name="connsiteY11" fmla="*/ 17590337 h 18703324"/>
              <a:gd name="connsiteX12" fmla="*/ 12956353 w 13700366"/>
              <a:gd name="connsiteY12" fmla="*/ 17637139 h 18703324"/>
              <a:gd name="connsiteX13" fmla="*/ 13631542 w 13700366"/>
              <a:gd name="connsiteY13" fmla="*/ 17612135 h 18703324"/>
              <a:gd name="connsiteX14" fmla="*/ 13698641 w 13700366"/>
              <a:gd name="connsiteY14" fmla="*/ 12465444 h 18703324"/>
              <a:gd name="connsiteX15" fmla="*/ 13692619 w 13700366"/>
              <a:gd name="connsiteY15" fmla="*/ 1691913 h 18703324"/>
              <a:gd name="connsiteX16" fmla="*/ 13685346 w 13700366"/>
              <a:gd name="connsiteY16" fmla="*/ 502943 h 18703324"/>
              <a:gd name="connsiteX17" fmla="*/ 13627302 w 13700366"/>
              <a:gd name="connsiteY17" fmla="*/ 83974 h 18703324"/>
              <a:gd name="connsiteX18" fmla="*/ 10836921 w 13700366"/>
              <a:gd name="connsiteY18" fmla="*/ 73099 h 18703324"/>
              <a:gd name="connsiteX19" fmla="*/ 6905018 w 13700366"/>
              <a:gd name="connsiteY19" fmla="*/ 67228 h 18703324"/>
              <a:gd name="connsiteX20" fmla="*/ 1450302 w 13700366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694089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84495"/>
              <a:gd name="connsiteY0" fmla="*/ 0 h 18703324"/>
              <a:gd name="connsiteX1" fmla="*/ 41032 w 13884495"/>
              <a:gd name="connsiteY1" fmla="*/ 6249 h 18703324"/>
              <a:gd name="connsiteX2" fmla="*/ 72557 w 13884495"/>
              <a:gd name="connsiteY2" fmla="*/ 9356805 h 18703324"/>
              <a:gd name="connsiteX3" fmla="*/ 48001 w 13884495"/>
              <a:gd name="connsiteY3" fmla="*/ 12692177 h 18703324"/>
              <a:gd name="connsiteX4" fmla="*/ 41805 w 13884495"/>
              <a:gd name="connsiteY4" fmla="*/ 16397176 h 18703324"/>
              <a:gd name="connsiteX5" fmla="*/ 117346 w 13884495"/>
              <a:gd name="connsiteY5" fmla="*/ 17667454 h 18703324"/>
              <a:gd name="connsiteX6" fmla="*/ 4847470 w 13884495"/>
              <a:gd name="connsiteY6" fmla="*/ 17613612 h 18703324"/>
              <a:gd name="connsiteX7" fmla="*/ 7434963 w 13884495"/>
              <a:gd name="connsiteY7" fmla="*/ 17592884 h 18703324"/>
              <a:gd name="connsiteX8" fmla="*/ 7677921 w 13884495"/>
              <a:gd name="connsiteY8" fmla="*/ 17616602 h 18703324"/>
              <a:gd name="connsiteX9" fmla="*/ 7938806 w 13884495"/>
              <a:gd name="connsiteY9" fmla="*/ 18703324 h 18703324"/>
              <a:gd name="connsiteX10" fmla="*/ 8289595 w 13884495"/>
              <a:gd name="connsiteY10" fmla="*/ 17603760 h 18703324"/>
              <a:gd name="connsiteX11" fmla="*/ 9138213 w 13884495"/>
              <a:gd name="connsiteY11" fmla="*/ 17590337 h 18703324"/>
              <a:gd name="connsiteX12" fmla="*/ 12956353 w 13884495"/>
              <a:gd name="connsiteY12" fmla="*/ 17637139 h 18703324"/>
              <a:gd name="connsiteX13" fmla="*/ 13631542 w 13884495"/>
              <a:gd name="connsiteY13" fmla="*/ 17612135 h 18703324"/>
              <a:gd name="connsiteX14" fmla="*/ 13698641 w 13884495"/>
              <a:gd name="connsiteY14" fmla="*/ 12465444 h 18703324"/>
              <a:gd name="connsiteX15" fmla="*/ 13692619 w 13884495"/>
              <a:gd name="connsiteY15" fmla="*/ 1691913 h 18703324"/>
              <a:gd name="connsiteX16" fmla="*/ 13685346 w 13884495"/>
              <a:gd name="connsiteY16" fmla="*/ 694089 h 18703324"/>
              <a:gd name="connsiteX17" fmla="*/ 13672612 w 13884495"/>
              <a:gd name="connsiteY17" fmla="*/ 60080 h 18703324"/>
              <a:gd name="connsiteX18" fmla="*/ 10836921 w 13884495"/>
              <a:gd name="connsiteY18" fmla="*/ 73099 h 18703324"/>
              <a:gd name="connsiteX19" fmla="*/ 6905018 w 13884495"/>
              <a:gd name="connsiteY19" fmla="*/ 67228 h 18703324"/>
              <a:gd name="connsiteX20" fmla="*/ 1450302 w 13884495"/>
              <a:gd name="connsiteY20" fmla="*/ 0 h 18703324"/>
              <a:gd name="connsiteX0" fmla="*/ 1450302 w 13703294"/>
              <a:gd name="connsiteY0" fmla="*/ 0 h 18703324"/>
              <a:gd name="connsiteX1" fmla="*/ 41032 w 13703294"/>
              <a:gd name="connsiteY1" fmla="*/ 6249 h 18703324"/>
              <a:gd name="connsiteX2" fmla="*/ 72557 w 13703294"/>
              <a:gd name="connsiteY2" fmla="*/ 9356805 h 18703324"/>
              <a:gd name="connsiteX3" fmla="*/ 48001 w 13703294"/>
              <a:gd name="connsiteY3" fmla="*/ 12692177 h 18703324"/>
              <a:gd name="connsiteX4" fmla="*/ 41805 w 13703294"/>
              <a:gd name="connsiteY4" fmla="*/ 16397176 h 18703324"/>
              <a:gd name="connsiteX5" fmla="*/ 117346 w 13703294"/>
              <a:gd name="connsiteY5" fmla="*/ 17667454 h 18703324"/>
              <a:gd name="connsiteX6" fmla="*/ 4847470 w 13703294"/>
              <a:gd name="connsiteY6" fmla="*/ 17613612 h 18703324"/>
              <a:gd name="connsiteX7" fmla="*/ 7434963 w 13703294"/>
              <a:gd name="connsiteY7" fmla="*/ 17592884 h 18703324"/>
              <a:gd name="connsiteX8" fmla="*/ 7677921 w 13703294"/>
              <a:gd name="connsiteY8" fmla="*/ 17616602 h 18703324"/>
              <a:gd name="connsiteX9" fmla="*/ 7938806 w 13703294"/>
              <a:gd name="connsiteY9" fmla="*/ 18703324 h 18703324"/>
              <a:gd name="connsiteX10" fmla="*/ 8289595 w 13703294"/>
              <a:gd name="connsiteY10" fmla="*/ 17603760 h 18703324"/>
              <a:gd name="connsiteX11" fmla="*/ 9138213 w 13703294"/>
              <a:gd name="connsiteY11" fmla="*/ 17590337 h 18703324"/>
              <a:gd name="connsiteX12" fmla="*/ 12956353 w 13703294"/>
              <a:gd name="connsiteY12" fmla="*/ 17637139 h 18703324"/>
              <a:gd name="connsiteX13" fmla="*/ 13631542 w 13703294"/>
              <a:gd name="connsiteY13" fmla="*/ 17612135 h 18703324"/>
              <a:gd name="connsiteX14" fmla="*/ 13698641 w 13703294"/>
              <a:gd name="connsiteY14" fmla="*/ 12465444 h 18703324"/>
              <a:gd name="connsiteX15" fmla="*/ 13692619 w 13703294"/>
              <a:gd name="connsiteY15" fmla="*/ 1691913 h 18703324"/>
              <a:gd name="connsiteX16" fmla="*/ 13685346 w 13703294"/>
              <a:gd name="connsiteY16" fmla="*/ 694089 h 18703324"/>
              <a:gd name="connsiteX17" fmla="*/ 13672612 w 13703294"/>
              <a:gd name="connsiteY17" fmla="*/ 60080 h 18703324"/>
              <a:gd name="connsiteX18" fmla="*/ 10836921 w 13703294"/>
              <a:gd name="connsiteY18" fmla="*/ 73099 h 18703324"/>
              <a:gd name="connsiteX19" fmla="*/ 6905018 w 13703294"/>
              <a:gd name="connsiteY19" fmla="*/ 67228 h 18703324"/>
              <a:gd name="connsiteX20" fmla="*/ 1450302 w 13703294"/>
              <a:gd name="connsiteY20" fmla="*/ 0 h 18703324"/>
              <a:gd name="connsiteX0" fmla="*/ 1450302 w 13703294"/>
              <a:gd name="connsiteY0" fmla="*/ 123918 h 18827242"/>
              <a:gd name="connsiteX1" fmla="*/ 41032 w 13703294"/>
              <a:gd name="connsiteY1" fmla="*/ 130167 h 18827242"/>
              <a:gd name="connsiteX2" fmla="*/ 72557 w 13703294"/>
              <a:gd name="connsiteY2" fmla="*/ 9480723 h 18827242"/>
              <a:gd name="connsiteX3" fmla="*/ 48001 w 13703294"/>
              <a:gd name="connsiteY3" fmla="*/ 12816095 h 18827242"/>
              <a:gd name="connsiteX4" fmla="*/ 41805 w 13703294"/>
              <a:gd name="connsiteY4" fmla="*/ 16521094 h 18827242"/>
              <a:gd name="connsiteX5" fmla="*/ 117346 w 13703294"/>
              <a:gd name="connsiteY5" fmla="*/ 17791372 h 18827242"/>
              <a:gd name="connsiteX6" fmla="*/ 4847470 w 13703294"/>
              <a:gd name="connsiteY6" fmla="*/ 17737530 h 18827242"/>
              <a:gd name="connsiteX7" fmla="*/ 7434963 w 13703294"/>
              <a:gd name="connsiteY7" fmla="*/ 17716802 h 18827242"/>
              <a:gd name="connsiteX8" fmla="*/ 7677921 w 13703294"/>
              <a:gd name="connsiteY8" fmla="*/ 17740520 h 18827242"/>
              <a:gd name="connsiteX9" fmla="*/ 7938806 w 13703294"/>
              <a:gd name="connsiteY9" fmla="*/ 18827242 h 18827242"/>
              <a:gd name="connsiteX10" fmla="*/ 8289595 w 13703294"/>
              <a:gd name="connsiteY10" fmla="*/ 17727678 h 18827242"/>
              <a:gd name="connsiteX11" fmla="*/ 9138213 w 13703294"/>
              <a:gd name="connsiteY11" fmla="*/ 17714255 h 18827242"/>
              <a:gd name="connsiteX12" fmla="*/ 12956353 w 13703294"/>
              <a:gd name="connsiteY12" fmla="*/ 17761057 h 18827242"/>
              <a:gd name="connsiteX13" fmla="*/ 13631542 w 13703294"/>
              <a:gd name="connsiteY13" fmla="*/ 17736053 h 18827242"/>
              <a:gd name="connsiteX14" fmla="*/ 13698641 w 13703294"/>
              <a:gd name="connsiteY14" fmla="*/ 12589362 h 18827242"/>
              <a:gd name="connsiteX15" fmla="*/ 13692619 w 13703294"/>
              <a:gd name="connsiteY15" fmla="*/ 1815831 h 18827242"/>
              <a:gd name="connsiteX16" fmla="*/ 13685346 w 13703294"/>
              <a:gd name="connsiteY16" fmla="*/ 818007 h 18827242"/>
              <a:gd name="connsiteX17" fmla="*/ 13672612 w 13703294"/>
              <a:gd name="connsiteY17" fmla="*/ 183998 h 18827242"/>
              <a:gd name="connsiteX18" fmla="*/ 10836921 w 13703294"/>
              <a:gd name="connsiteY18" fmla="*/ 197017 h 18827242"/>
              <a:gd name="connsiteX19" fmla="*/ 6912570 w 13703294"/>
              <a:gd name="connsiteY19" fmla="*/ 0 h 18827242"/>
              <a:gd name="connsiteX20" fmla="*/ 1450302 w 13703294"/>
              <a:gd name="connsiteY20" fmla="*/ 123918 h 18827242"/>
              <a:gd name="connsiteX0" fmla="*/ 1462929 w 13715921"/>
              <a:gd name="connsiteY0" fmla="*/ 123918 h 18827242"/>
              <a:gd name="connsiteX1" fmla="*/ 53659 w 13715921"/>
              <a:gd name="connsiteY1" fmla="*/ 130167 h 18827242"/>
              <a:gd name="connsiteX2" fmla="*/ 24770 w 13715921"/>
              <a:gd name="connsiteY2" fmla="*/ 5299392 h 18827242"/>
              <a:gd name="connsiteX3" fmla="*/ 60628 w 13715921"/>
              <a:gd name="connsiteY3" fmla="*/ 12816095 h 18827242"/>
              <a:gd name="connsiteX4" fmla="*/ 54432 w 13715921"/>
              <a:gd name="connsiteY4" fmla="*/ 16521094 h 18827242"/>
              <a:gd name="connsiteX5" fmla="*/ 129973 w 13715921"/>
              <a:gd name="connsiteY5" fmla="*/ 17791372 h 18827242"/>
              <a:gd name="connsiteX6" fmla="*/ 4860097 w 13715921"/>
              <a:gd name="connsiteY6" fmla="*/ 17737530 h 18827242"/>
              <a:gd name="connsiteX7" fmla="*/ 7447590 w 13715921"/>
              <a:gd name="connsiteY7" fmla="*/ 17716802 h 18827242"/>
              <a:gd name="connsiteX8" fmla="*/ 7690548 w 13715921"/>
              <a:gd name="connsiteY8" fmla="*/ 17740520 h 18827242"/>
              <a:gd name="connsiteX9" fmla="*/ 7951433 w 13715921"/>
              <a:gd name="connsiteY9" fmla="*/ 18827242 h 18827242"/>
              <a:gd name="connsiteX10" fmla="*/ 8302222 w 13715921"/>
              <a:gd name="connsiteY10" fmla="*/ 17727678 h 18827242"/>
              <a:gd name="connsiteX11" fmla="*/ 9150840 w 13715921"/>
              <a:gd name="connsiteY11" fmla="*/ 17714255 h 18827242"/>
              <a:gd name="connsiteX12" fmla="*/ 12968980 w 13715921"/>
              <a:gd name="connsiteY12" fmla="*/ 17761057 h 18827242"/>
              <a:gd name="connsiteX13" fmla="*/ 13644169 w 13715921"/>
              <a:gd name="connsiteY13" fmla="*/ 17736053 h 18827242"/>
              <a:gd name="connsiteX14" fmla="*/ 13711268 w 13715921"/>
              <a:gd name="connsiteY14" fmla="*/ 12589362 h 18827242"/>
              <a:gd name="connsiteX15" fmla="*/ 13705246 w 13715921"/>
              <a:gd name="connsiteY15" fmla="*/ 1815831 h 18827242"/>
              <a:gd name="connsiteX16" fmla="*/ 13697973 w 13715921"/>
              <a:gd name="connsiteY16" fmla="*/ 818007 h 18827242"/>
              <a:gd name="connsiteX17" fmla="*/ 13685239 w 13715921"/>
              <a:gd name="connsiteY17" fmla="*/ 183998 h 18827242"/>
              <a:gd name="connsiteX18" fmla="*/ 10849548 w 13715921"/>
              <a:gd name="connsiteY18" fmla="*/ 197017 h 18827242"/>
              <a:gd name="connsiteX19" fmla="*/ 6925197 w 13715921"/>
              <a:gd name="connsiteY19" fmla="*/ 0 h 18827242"/>
              <a:gd name="connsiteX20" fmla="*/ 1462929 w 13715921"/>
              <a:gd name="connsiteY20" fmla="*/ 123918 h 18827242"/>
              <a:gd name="connsiteX0" fmla="*/ 1462929 w 13715921"/>
              <a:gd name="connsiteY0" fmla="*/ 123918 h 18827242"/>
              <a:gd name="connsiteX1" fmla="*/ 53659 w 13715921"/>
              <a:gd name="connsiteY1" fmla="*/ 130167 h 18827242"/>
              <a:gd name="connsiteX2" fmla="*/ 24770 w 13715921"/>
              <a:gd name="connsiteY2" fmla="*/ 5299392 h 18827242"/>
              <a:gd name="connsiteX3" fmla="*/ 60628 w 13715921"/>
              <a:gd name="connsiteY3" fmla="*/ 12816095 h 18827242"/>
              <a:gd name="connsiteX4" fmla="*/ 54432 w 13715921"/>
              <a:gd name="connsiteY4" fmla="*/ 16521094 h 18827242"/>
              <a:gd name="connsiteX5" fmla="*/ 129973 w 13715921"/>
              <a:gd name="connsiteY5" fmla="*/ 17791372 h 18827242"/>
              <a:gd name="connsiteX6" fmla="*/ 4860097 w 13715921"/>
              <a:gd name="connsiteY6" fmla="*/ 17737530 h 18827242"/>
              <a:gd name="connsiteX7" fmla="*/ 7447590 w 13715921"/>
              <a:gd name="connsiteY7" fmla="*/ 17716802 h 18827242"/>
              <a:gd name="connsiteX8" fmla="*/ 7690548 w 13715921"/>
              <a:gd name="connsiteY8" fmla="*/ 17740520 h 18827242"/>
              <a:gd name="connsiteX9" fmla="*/ 7951433 w 13715921"/>
              <a:gd name="connsiteY9" fmla="*/ 18827242 h 18827242"/>
              <a:gd name="connsiteX10" fmla="*/ 8302222 w 13715921"/>
              <a:gd name="connsiteY10" fmla="*/ 17727678 h 18827242"/>
              <a:gd name="connsiteX11" fmla="*/ 9150840 w 13715921"/>
              <a:gd name="connsiteY11" fmla="*/ 17714255 h 18827242"/>
              <a:gd name="connsiteX12" fmla="*/ 12968980 w 13715921"/>
              <a:gd name="connsiteY12" fmla="*/ 17761057 h 18827242"/>
              <a:gd name="connsiteX13" fmla="*/ 13644169 w 13715921"/>
              <a:gd name="connsiteY13" fmla="*/ 17736053 h 18827242"/>
              <a:gd name="connsiteX14" fmla="*/ 13711268 w 13715921"/>
              <a:gd name="connsiteY14" fmla="*/ 12589362 h 18827242"/>
              <a:gd name="connsiteX15" fmla="*/ 13705246 w 13715921"/>
              <a:gd name="connsiteY15" fmla="*/ 1815831 h 18827242"/>
              <a:gd name="connsiteX16" fmla="*/ 13697973 w 13715921"/>
              <a:gd name="connsiteY16" fmla="*/ 818007 h 18827242"/>
              <a:gd name="connsiteX17" fmla="*/ 13685239 w 13715921"/>
              <a:gd name="connsiteY17" fmla="*/ 183998 h 18827242"/>
              <a:gd name="connsiteX18" fmla="*/ 10849548 w 13715921"/>
              <a:gd name="connsiteY18" fmla="*/ 197017 h 18827242"/>
              <a:gd name="connsiteX19" fmla="*/ 6925197 w 13715921"/>
              <a:gd name="connsiteY19" fmla="*/ 0 h 18827242"/>
              <a:gd name="connsiteX20" fmla="*/ 1462929 w 13715921"/>
              <a:gd name="connsiteY20" fmla="*/ 123918 h 18827242"/>
              <a:gd name="connsiteX0" fmla="*/ 1634507 w 13887499"/>
              <a:gd name="connsiteY0" fmla="*/ 123918 h 18827242"/>
              <a:gd name="connsiteX1" fmla="*/ 225237 w 13887499"/>
              <a:gd name="connsiteY1" fmla="*/ 130167 h 18827242"/>
              <a:gd name="connsiteX2" fmla="*/ 0 w 13887499"/>
              <a:gd name="connsiteY2" fmla="*/ 3005632 h 18827242"/>
              <a:gd name="connsiteX3" fmla="*/ 232206 w 13887499"/>
              <a:gd name="connsiteY3" fmla="*/ 12816095 h 18827242"/>
              <a:gd name="connsiteX4" fmla="*/ 226010 w 13887499"/>
              <a:gd name="connsiteY4" fmla="*/ 16521094 h 18827242"/>
              <a:gd name="connsiteX5" fmla="*/ 301551 w 13887499"/>
              <a:gd name="connsiteY5" fmla="*/ 17791372 h 18827242"/>
              <a:gd name="connsiteX6" fmla="*/ 5031675 w 13887499"/>
              <a:gd name="connsiteY6" fmla="*/ 17737530 h 18827242"/>
              <a:gd name="connsiteX7" fmla="*/ 7619168 w 13887499"/>
              <a:gd name="connsiteY7" fmla="*/ 17716802 h 18827242"/>
              <a:gd name="connsiteX8" fmla="*/ 7862126 w 13887499"/>
              <a:gd name="connsiteY8" fmla="*/ 17740520 h 18827242"/>
              <a:gd name="connsiteX9" fmla="*/ 8123011 w 13887499"/>
              <a:gd name="connsiteY9" fmla="*/ 18827242 h 18827242"/>
              <a:gd name="connsiteX10" fmla="*/ 8473800 w 13887499"/>
              <a:gd name="connsiteY10" fmla="*/ 17727678 h 18827242"/>
              <a:gd name="connsiteX11" fmla="*/ 9322418 w 13887499"/>
              <a:gd name="connsiteY11" fmla="*/ 17714255 h 18827242"/>
              <a:gd name="connsiteX12" fmla="*/ 13140558 w 13887499"/>
              <a:gd name="connsiteY12" fmla="*/ 17761057 h 18827242"/>
              <a:gd name="connsiteX13" fmla="*/ 13815747 w 13887499"/>
              <a:gd name="connsiteY13" fmla="*/ 17736053 h 18827242"/>
              <a:gd name="connsiteX14" fmla="*/ 13882846 w 13887499"/>
              <a:gd name="connsiteY14" fmla="*/ 12589362 h 18827242"/>
              <a:gd name="connsiteX15" fmla="*/ 13876824 w 13887499"/>
              <a:gd name="connsiteY15" fmla="*/ 1815831 h 18827242"/>
              <a:gd name="connsiteX16" fmla="*/ 13869551 w 13887499"/>
              <a:gd name="connsiteY16" fmla="*/ 818007 h 18827242"/>
              <a:gd name="connsiteX17" fmla="*/ 13856817 w 13887499"/>
              <a:gd name="connsiteY17" fmla="*/ 183998 h 18827242"/>
              <a:gd name="connsiteX18" fmla="*/ 11021126 w 13887499"/>
              <a:gd name="connsiteY18" fmla="*/ 197017 h 18827242"/>
              <a:gd name="connsiteX19" fmla="*/ 7096775 w 13887499"/>
              <a:gd name="connsiteY19" fmla="*/ 0 h 18827242"/>
              <a:gd name="connsiteX20" fmla="*/ 1634507 w 13887499"/>
              <a:gd name="connsiteY20" fmla="*/ 123918 h 18827242"/>
              <a:gd name="connsiteX0" fmla="*/ 1543884 w 13796876"/>
              <a:gd name="connsiteY0" fmla="*/ 123918 h 18827242"/>
              <a:gd name="connsiteX1" fmla="*/ 134614 w 13796876"/>
              <a:gd name="connsiteY1" fmla="*/ 130167 h 18827242"/>
              <a:gd name="connsiteX2" fmla="*/ 0 w 13796876"/>
              <a:gd name="connsiteY2" fmla="*/ 3005632 h 18827242"/>
              <a:gd name="connsiteX3" fmla="*/ 141583 w 13796876"/>
              <a:gd name="connsiteY3" fmla="*/ 12816095 h 18827242"/>
              <a:gd name="connsiteX4" fmla="*/ 135387 w 13796876"/>
              <a:gd name="connsiteY4" fmla="*/ 16521094 h 18827242"/>
              <a:gd name="connsiteX5" fmla="*/ 210928 w 13796876"/>
              <a:gd name="connsiteY5" fmla="*/ 17791372 h 18827242"/>
              <a:gd name="connsiteX6" fmla="*/ 4941052 w 13796876"/>
              <a:gd name="connsiteY6" fmla="*/ 17737530 h 18827242"/>
              <a:gd name="connsiteX7" fmla="*/ 7528545 w 13796876"/>
              <a:gd name="connsiteY7" fmla="*/ 17716802 h 18827242"/>
              <a:gd name="connsiteX8" fmla="*/ 7771503 w 13796876"/>
              <a:gd name="connsiteY8" fmla="*/ 17740520 h 18827242"/>
              <a:gd name="connsiteX9" fmla="*/ 8032388 w 13796876"/>
              <a:gd name="connsiteY9" fmla="*/ 18827242 h 18827242"/>
              <a:gd name="connsiteX10" fmla="*/ 8383177 w 13796876"/>
              <a:gd name="connsiteY10" fmla="*/ 17727678 h 18827242"/>
              <a:gd name="connsiteX11" fmla="*/ 9231795 w 13796876"/>
              <a:gd name="connsiteY11" fmla="*/ 17714255 h 18827242"/>
              <a:gd name="connsiteX12" fmla="*/ 13049935 w 13796876"/>
              <a:gd name="connsiteY12" fmla="*/ 17761057 h 18827242"/>
              <a:gd name="connsiteX13" fmla="*/ 13725124 w 13796876"/>
              <a:gd name="connsiteY13" fmla="*/ 17736053 h 18827242"/>
              <a:gd name="connsiteX14" fmla="*/ 13792223 w 13796876"/>
              <a:gd name="connsiteY14" fmla="*/ 12589362 h 18827242"/>
              <a:gd name="connsiteX15" fmla="*/ 13786201 w 13796876"/>
              <a:gd name="connsiteY15" fmla="*/ 1815831 h 18827242"/>
              <a:gd name="connsiteX16" fmla="*/ 13778928 w 13796876"/>
              <a:gd name="connsiteY16" fmla="*/ 818007 h 18827242"/>
              <a:gd name="connsiteX17" fmla="*/ 13766194 w 13796876"/>
              <a:gd name="connsiteY17" fmla="*/ 183998 h 18827242"/>
              <a:gd name="connsiteX18" fmla="*/ 10930503 w 13796876"/>
              <a:gd name="connsiteY18" fmla="*/ 197017 h 18827242"/>
              <a:gd name="connsiteX19" fmla="*/ 7006152 w 13796876"/>
              <a:gd name="connsiteY19" fmla="*/ 0 h 18827242"/>
              <a:gd name="connsiteX20" fmla="*/ 1543884 w 13796876"/>
              <a:gd name="connsiteY20" fmla="*/ 123918 h 18827242"/>
              <a:gd name="connsiteX0" fmla="*/ 1543884 w 13796876"/>
              <a:gd name="connsiteY0" fmla="*/ 123918 h 18827242"/>
              <a:gd name="connsiteX1" fmla="*/ 134614 w 13796876"/>
              <a:gd name="connsiteY1" fmla="*/ 130167 h 18827242"/>
              <a:gd name="connsiteX2" fmla="*/ 0 w 13796876"/>
              <a:gd name="connsiteY2" fmla="*/ 2264943 h 18827242"/>
              <a:gd name="connsiteX3" fmla="*/ 141583 w 13796876"/>
              <a:gd name="connsiteY3" fmla="*/ 12816095 h 18827242"/>
              <a:gd name="connsiteX4" fmla="*/ 135387 w 13796876"/>
              <a:gd name="connsiteY4" fmla="*/ 16521094 h 18827242"/>
              <a:gd name="connsiteX5" fmla="*/ 210928 w 13796876"/>
              <a:gd name="connsiteY5" fmla="*/ 17791372 h 18827242"/>
              <a:gd name="connsiteX6" fmla="*/ 4941052 w 13796876"/>
              <a:gd name="connsiteY6" fmla="*/ 17737530 h 18827242"/>
              <a:gd name="connsiteX7" fmla="*/ 7528545 w 13796876"/>
              <a:gd name="connsiteY7" fmla="*/ 17716802 h 18827242"/>
              <a:gd name="connsiteX8" fmla="*/ 7771503 w 13796876"/>
              <a:gd name="connsiteY8" fmla="*/ 17740520 h 18827242"/>
              <a:gd name="connsiteX9" fmla="*/ 8032388 w 13796876"/>
              <a:gd name="connsiteY9" fmla="*/ 18827242 h 18827242"/>
              <a:gd name="connsiteX10" fmla="*/ 8383177 w 13796876"/>
              <a:gd name="connsiteY10" fmla="*/ 17727678 h 18827242"/>
              <a:gd name="connsiteX11" fmla="*/ 9231795 w 13796876"/>
              <a:gd name="connsiteY11" fmla="*/ 17714255 h 18827242"/>
              <a:gd name="connsiteX12" fmla="*/ 13049935 w 13796876"/>
              <a:gd name="connsiteY12" fmla="*/ 17761057 h 18827242"/>
              <a:gd name="connsiteX13" fmla="*/ 13725124 w 13796876"/>
              <a:gd name="connsiteY13" fmla="*/ 17736053 h 18827242"/>
              <a:gd name="connsiteX14" fmla="*/ 13792223 w 13796876"/>
              <a:gd name="connsiteY14" fmla="*/ 12589362 h 18827242"/>
              <a:gd name="connsiteX15" fmla="*/ 13786201 w 13796876"/>
              <a:gd name="connsiteY15" fmla="*/ 1815831 h 18827242"/>
              <a:gd name="connsiteX16" fmla="*/ 13778928 w 13796876"/>
              <a:gd name="connsiteY16" fmla="*/ 818007 h 18827242"/>
              <a:gd name="connsiteX17" fmla="*/ 13766194 w 13796876"/>
              <a:gd name="connsiteY17" fmla="*/ 183998 h 18827242"/>
              <a:gd name="connsiteX18" fmla="*/ 10930503 w 13796876"/>
              <a:gd name="connsiteY18" fmla="*/ 197017 h 18827242"/>
              <a:gd name="connsiteX19" fmla="*/ 7006152 w 13796876"/>
              <a:gd name="connsiteY19" fmla="*/ 0 h 18827242"/>
              <a:gd name="connsiteX20" fmla="*/ 1543884 w 13796876"/>
              <a:gd name="connsiteY20" fmla="*/ 123918 h 18827242"/>
              <a:gd name="connsiteX0" fmla="*/ 1506125 w 13759117"/>
              <a:gd name="connsiteY0" fmla="*/ 123918 h 18827242"/>
              <a:gd name="connsiteX1" fmla="*/ 96855 w 13759117"/>
              <a:gd name="connsiteY1" fmla="*/ 130167 h 18827242"/>
              <a:gd name="connsiteX2" fmla="*/ 0 w 13759117"/>
              <a:gd name="connsiteY2" fmla="*/ 2217156 h 18827242"/>
              <a:gd name="connsiteX3" fmla="*/ 103824 w 13759117"/>
              <a:gd name="connsiteY3" fmla="*/ 12816095 h 18827242"/>
              <a:gd name="connsiteX4" fmla="*/ 97628 w 13759117"/>
              <a:gd name="connsiteY4" fmla="*/ 16521094 h 18827242"/>
              <a:gd name="connsiteX5" fmla="*/ 173169 w 13759117"/>
              <a:gd name="connsiteY5" fmla="*/ 17791372 h 18827242"/>
              <a:gd name="connsiteX6" fmla="*/ 4903293 w 13759117"/>
              <a:gd name="connsiteY6" fmla="*/ 17737530 h 18827242"/>
              <a:gd name="connsiteX7" fmla="*/ 7490786 w 13759117"/>
              <a:gd name="connsiteY7" fmla="*/ 17716802 h 18827242"/>
              <a:gd name="connsiteX8" fmla="*/ 7733744 w 13759117"/>
              <a:gd name="connsiteY8" fmla="*/ 17740520 h 18827242"/>
              <a:gd name="connsiteX9" fmla="*/ 7994629 w 13759117"/>
              <a:gd name="connsiteY9" fmla="*/ 18827242 h 18827242"/>
              <a:gd name="connsiteX10" fmla="*/ 8345418 w 13759117"/>
              <a:gd name="connsiteY10" fmla="*/ 17727678 h 18827242"/>
              <a:gd name="connsiteX11" fmla="*/ 9194036 w 13759117"/>
              <a:gd name="connsiteY11" fmla="*/ 17714255 h 18827242"/>
              <a:gd name="connsiteX12" fmla="*/ 13012176 w 13759117"/>
              <a:gd name="connsiteY12" fmla="*/ 17761057 h 18827242"/>
              <a:gd name="connsiteX13" fmla="*/ 13687365 w 13759117"/>
              <a:gd name="connsiteY13" fmla="*/ 17736053 h 18827242"/>
              <a:gd name="connsiteX14" fmla="*/ 13754464 w 13759117"/>
              <a:gd name="connsiteY14" fmla="*/ 12589362 h 18827242"/>
              <a:gd name="connsiteX15" fmla="*/ 13748442 w 13759117"/>
              <a:gd name="connsiteY15" fmla="*/ 1815831 h 18827242"/>
              <a:gd name="connsiteX16" fmla="*/ 13741169 w 13759117"/>
              <a:gd name="connsiteY16" fmla="*/ 818007 h 18827242"/>
              <a:gd name="connsiteX17" fmla="*/ 13728435 w 13759117"/>
              <a:gd name="connsiteY17" fmla="*/ 183998 h 18827242"/>
              <a:gd name="connsiteX18" fmla="*/ 10892744 w 13759117"/>
              <a:gd name="connsiteY18" fmla="*/ 197017 h 18827242"/>
              <a:gd name="connsiteX19" fmla="*/ 6968393 w 13759117"/>
              <a:gd name="connsiteY19" fmla="*/ 0 h 18827242"/>
              <a:gd name="connsiteX20" fmla="*/ 1506125 w 1375911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73694 w 13728987"/>
              <a:gd name="connsiteY3" fmla="*/ 12816095 h 18827242"/>
              <a:gd name="connsiteX4" fmla="*/ 67498 w 13728987"/>
              <a:gd name="connsiteY4" fmla="*/ 16521094 h 18827242"/>
              <a:gd name="connsiteX5" fmla="*/ 143039 w 13728987"/>
              <a:gd name="connsiteY5" fmla="*/ 17791372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67498 w 13728987"/>
              <a:gd name="connsiteY4" fmla="*/ 16521094 h 18827242"/>
              <a:gd name="connsiteX5" fmla="*/ 143039 w 13728987"/>
              <a:gd name="connsiteY5" fmla="*/ 17791372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713939 w 13966931"/>
              <a:gd name="connsiteY0" fmla="*/ 123918 h 18827242"/>
              <a:gd name="connsiteX1" fmla="*/ 304669 w 13966931"/>
              <a:gd name="connsiteY1" fmla="*/ 130167 h 18827242"/>
              <a:gd name="connsiteX2" fmla="*/ 238021 w 13966931"/>
              <a:gd name="connsiteY2" fmla="*/ 1715395 h 18827242"/>
              <a:gd name="connsiteX3" fmla="*/ 281431 w 13966931"/>
              <a:gd name="connsiteY3" fmla="*/ 12911667 h 18827242"/>
              <a:gd name="connsiteX4" fmla="*/ 282787 w 13966931"/>
              <a:gd name="connsiteY4" fmla="*/ 16664453 h 18827242"/>
              <a:gd name="connsiteX5" fmla="*/ 380983 w 13966931"/>
              <a:gd name="connsiteY5" fmla="*/ 17791372 h 18827242"/>
              <a:gd name="connsiteX6" fmla="*/ 5111107 w 13966931"/>
              <a:gd name="connsiteY6" fmla="*/ 17737530 h 18827242"/>
              <a:gd name="connsiteX7" fmla="*/ 7698600 w 13966931"/>
              <a:gd name="connsiteY7" fmla="*/ 17716802 h 18827242"/>
              <a:gd name="connsiteX8" fmla="*/ 7941558 w 13966931"/>
              <a:gd name="connsiteY8" fmla="*/ 17740520 h 18827242"/>
              <a:gd name="connsiteX9" fmla="*/ 8202443 w 13966931"/>
              <a:gd name="connsiteY9" fmla="*/ 18827242 h 18827242"/>
              <a:gd name="connsiteX10" fmla="*/ 8553232 w 13966931"/>
              <a:gd name="connsiteY10" fmla="*/ 17727678 h 18827242"/>
              <a:gd name="connsiteX11" fmla="*/ 9401850 w 13966931"/>
              <a:gd name="connsiteY11" fmla="*/ 17714255 h 18827242"/>
              <a:gd name="connsiteX12" fmla="*/ 13219990 w 13966931"/>
              <a:gd name="connsiteY12" fmla="*/ 17761057 h 18827242"/>
              <a:gd name="connsiteX13" fmla="*/ 13895179 w 13966931"/>
              <a:gd name="connsiteY13" fmla="*/ 17736053 h 18827242"/>
              <a:gd name="connsiteX14" fmla="*/ 13962278 w 13966931"/>
              <a:gd name="connsiteY14" fmla="*/ 12589362 h 18827242"/>
              <a:gd name="connsiteX15" fmla="*/ 13956256 w 13966931"/>
              <a:gd name="connsiteY15" fmla="*/ 1815831 h 18827242"/>
              <a:gd name="connsiteX16" fmla="*/ 13948983 w 13966931"/>
              <a:gd name="connsiteY16" fmla="*/ 818007 h 18827242"/>
              <a:gd name="connsiteX17" fmla="*/ 13936249 w 13966931"/>
              <a:gd name="connsiteY17" fmla="*/ 183998 h 18827242"/>
              <a:gd name="connsiteX18" fmla="*/ 11100558 w 13966931"/>
              <a:gd name="connsiteY18" fmla="*/ 197017 h 18827242"/>
              <a:gd name="connsiteX19" fmla="*/ 7176207 w 13966931"/>
              <a:gd name="connsiteY19" fmla="*/ 0 h 18827242"/>
              <a:gd name="connsiteX20" fmla="*/ 1713939 w 13966931"/>
              <a:gd name="connsiteY20" fmla="*/ 123918 h 18827242"/>
              <a:gd name="connsiteX0" fmla="*/ 1790866 w 14043858"/>
              <a:gd name="connsiteY0" fmla="*/ 123918 h 18827242"/>
              <a:gd name="connsiteX1" fmla="*/ 381596 w 14043858"/>
              <a:gd name="connsiteY1" fmla="*/ 130167 h 18827242"/>
              <a:gd name="connsiteX2" fmla="*/ 314948 w 14043858"/>
              <a:gd name="connsiteY2" fmla="*/ 1715395 h 18827242"/>
              <a:gd name="connsiteX3" fmla="*/ 358358 w 14043858"/>
              <a:gd name="connsiteY3" fmla="*/ 12911667 h 18827242"/>
              <a:gd name="connsiteX4" fmla="*/ 359714 w 14043858"/>
              <a:gd name="connsiteY4" fmla="*/ 16664453 h 18827242"/>
              <a:gd name="connsiteX5" fmla="*/ 352184 w 14043858"/>
              <a:gd name="connsiteY5" fmla="*/ 17767479 h 18827242"/>
              <a:gd name="connsiteX6" fmla="*/ 5188034 w 14043858"/>
              <a:gd name="connsiteY6" fmla="*/ 17737530 h 18827242"/>
              <a:gd name="connsiteX7" fmla="*/ 7775527 w 14043858"/>
              <a:gd name="connsiteY7" fmla="*/ 17716802 h 18827242"/>
              <a:gd name="connsiteX8" fmla="*/ 8018485 w 14043858"/>
              <a:gd name="connsiteY8" fmla="*/ 17740520 h 18827242"/>
              <a:gd name="connsiteX9" fmla="*/ 8279370 w 14043858"/>
              <a:gd name="connsiteY9" fmla="*/ 18827242 h 18827242"/>
              <a:gd name="connsiteX10" fmla="*/ 8630159 w 14043858"/>
              <a:gd name="connsiteY10" fmla="*/ 17727678 h 18827242"/>
              <a:gd name="connsiteX11" fmla="*/ 9478777 w 14043858"/>
              <a:gd name="connsiteY11" fmla="*/ 17714255 h 18827242"/>
              <a:gd name="connsiteX12" fmla="*/ 13296917 w 14043858"/>
              <a:gd name="connsiteY12" fmla="*/ 17761057 h 18827242"/>
              <a:gd name="connsiteX13" fmla="*/ 13972106 w 14043858"/>
              <a:gd name="connsiteY13" fmla="*/ 17736053 h 18827242"/>
              <a:gd name="connsiteX14" fmla="*/ 14039205 w 14043858"/>
              <a:gd name="connsiteY14" fmla="*/ 12589362 h 18827242"/>
              <a:gd name="connsiteX15" fmla="*/ 14033183 w 14043858"/>
              <a:gd name="connsiteY15" fmla="*/ 1815831 h 18827242"/>
              <a:gd name="connsiteX16" fmla="*/ 14025910 w 14043858"/>
              <a:gd name="connsiteY16" fmla="*/ 818007 h 18827242"/>
              <a:gd name="connsiteX17" fmla="*/ 14013176 w 14043858"/>
              <a:gd name="connsiteY17" fmla="*/ 183998 h 18827242"/>
              <a:gd name="connsiteX18" fmla="*/ 11177485 w 14043858"/>
              <a:gd name="connsiteY18" fmla="*/ 197017 h 18827242"/>
              <a:gd name="connsiteX19" fmla="*/ 7253134 w 14043858"/>
              <a:gd name="connsiteY19" fmla="*/ 0 h 18827242"/>
              <a:gd name="connsiteX20" fmla="*/ 1790866 w 14043858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44843 w 13728987"/>
              <a:gd name="connsiteY4" fmla="*/ 16664453 h 18827242"/>
              <a:gd name="connsiteX5" fmla="*/ 37313 w 13728987"/>
              <a:gd name="connsiteY5" fmla="*/ 17767479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44843 w 13728987"/>
              <a:gd name="connsiteY4" fmla="*/ 16664453 h 18827242"/>
              <a:gd name="connsiteX5" fmla="*/ 82623 w 13728987"/>
              <a:gd name="connsiteY5" fmla="*/ 17767479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728987" h="18827242">
                <a:moveTo>
                  <a:pt x="1475995" y="123918"/>
                </a:moveTo>
                <a:lnTo>
                  <a:pt x="66725" y="130167"/>
                </a:lnTo>
                <a:cubicBezTo>
                  <a:pt x="-52497" y="136800"/>
                  <a:pt x="30958" y="1668443"/>
                  <a:pt x="77" y="1715395"/>
                </a:cubicBezTo>
                <a:cubicBezTo>
                  <a:pt x="12030" y="2787368"/>
                  <a:pt x="31534" y="10406099"/>
                  <a:pt x="43487" y="12911667"/>
                </a:cubicBezTo>
                <a:cubicBezTo>
                  <a:pt x="51396" y="13716648"/>
                  <a:pt x="25934" y="15824926"/>
                  <a:pt x="44843" y="16664453"/>
                </a:cubicBezTo>
                <a:cubicBezTo>
                  <a:pt x="60986" y="17348981"/>
                  <a:pt x="14206" y="17755888"/>
                  <a:pt x="82623" y="17767479"/>
                </a:cubicBezTo>
                <a:cubicBezTo>
                  <a:pt x="895396" y="17905176"/>
                  <a:pt x="3258562" y="17768490"/>
                  <a:pt x="4873163" y="17737530"/>
                </a:cubicBezTo>
                <a:lnTo>
                  <a:pt x="7460656" y="17716802"/>
                </a:lnTo>
                <a:cubicBezTo>
                  <a:pt x="7516103" y="17716329"/>
                  <a:pt x="7679687" y="17679213"/>
                  <a:pt x="7703614" y="17740520"/>
                </a:cubicBezTo>
                <a:cubicBezTo>
                  <a:pt x="7777504" y="17929845"/>
                  <a:pt x="7924540" y="18683015"/>
                  <a:pt x="7964499" y="18827242"/>
                </a:cubicBezTo>
                <a:cubicBezTo>
                  <a:pt x="8011490" y="18716320"/>
                  <a:pt x="8136116" y="18053443"/>
                  <a:pt x="8315288" y="17727678"/>
                </a:cubicBezTo>
                <a:cubicBezTo>
                  <a:pt x="8402277" y="17724938"/>
                  <a:pt x="8802694" y="17721170"/>
                  <a:pt x="9163906" y="17714255"/>
                </a:cubicBezTo>
                <a:lnTo>
                  <a:pt x="12982046" y="17761057"/>
                </a:lnTo>
                <a:cubicBezTo>
                  <a:pt x="13526076" y="17823070"/>
                  <a:pt x="13455159" y="17756054"/>
                  <a:pt x="13657235" y="17736053"/>
                </a:cubicBezTo>
                <a:cubicBezTo>
                  <a:pt x="13695678" y="17530533"/>
                  <a:pt x="13710990" y="14374663"/>
                  <a:pt x="13724334" y="12589362"/>
                </a:cubicBezTo>
                <a:cubicBezTo>
                  <a:pt x="13713904" y="9859776"/>
                  <a:pt x="13727777" y="3780329"/>
                  <a:pt x="13718312" y="1815831"/>
                </a:cubicBezTo>
                <a:cubicBezTo>
                  <a:pt x="13718521" y="-177919"/>
                  <a:pt x="13721925" y="1085997"/>
                  <a:pt x="13711039" y="818007"/>
                </a:cubicBezTo>
                <a:cubicBezTo>
                  <a:pt x="13700153" y="550017"/>
                  <a:pt x="13765243" y="191924"/>
                  <a:pt x="13698305" y="183998"/>
                </a:cubicBezTo>
                <a:cubicBezTo>
                  <a:pt x="13215788" y="126864"/>
                  <a:pt x="11989288" y="227683"/>
                  <a:pt x="10862614" y="197017"/>
                </a:cubicBezTo>
                <a:cubicBezTo>
                  <a:pt x="9735940" y="166351"/>
                  <a:pt x="8246380" y="65672"/>
                  <a:pt x="6938263" y="0"/>
                </a:cubicBezTo>
                <a:lnTo>
                  <a:pt x="1475995" y="12391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F0A576-7F35-49A7-97B1-027F4C037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6343" y="290100"/>
            <a:ext cx="11426356" cy="487124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10007288 w 11603130"/>
              <a:gd name="connsiteY15" fmla="*/ 5914499 h 6362961"/>
              <a:gd name="connsiteX16" fmla="*/ 10927227 w 11603130"/>
              <a:gd name="connsiteY16" fmla="*/ 5922366 h 6362961"/>
              <a:gd name="connsiteX17" fmla="*/ 11562333 w 11603130"/>
              <a:gd name="connsiteY17" fmla="*/ 5906085 h 6362961"/>
              <a:gd name="connsiteX18" fmla="*/ 11571244 w 11603130"/>
              <a:gd name="connsiteY18" fmla="*/ 2621674 h 6362961"/>
              <a:gd name="connsiteX19" fmla="*/ 11561892 w 11603130"/>
              <a:gd name="connsiteY19" fmla="*/ 176313 h 6362961"/>
              <a:gd name="connsiteX20" fmla="*/ 11289537 w 11603130"/>
              <a:gd name="connsiteY20" fmla="*/ 107615 h 6362961"/>
              <a:gd name="connsiteX21" fmla="*/ 10689999 w 11603130"/>
              <a:gd name="connsiteY21" fmla="*/ 70591 h 6362961"/>
              <a:gd name="connsiteX22" fmla="*/ 7599878 w 11603130"/>
              <a:gd name="connsiteY22" fmla="*/ 75910 h 6362961"/>
              <a:gd name="connsiteX23" fmla="*/ 1892744 w 11603130"/>
              <a:gd name="connsiteY23" fmla="*/ 0 h 6362961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143603 w 11603130"/>
              <a:gd name="connsiteY9" fmla="*/ 5913030 h 6472442"/>
              <a:gd name="connsiteX10" fmla="*/ 8168400 w 11603130"/>
              <a:gd name="connsiteY10" fmla="*/ 5914173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143603 w 11603130"/>
              <a:gd name="connsiteY9" fmla="*/ 5913030 h 6472442"/>
              <a:gd name="connsiteX10" fmla="*/ 8168401 w 11603130"/>
              <a:gd name="connsiteY10" fmla="*/ 5646549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168401 w 11603130"/>
              <a:gd name="connsiteY10" fmla="*/ 5646549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3 w 11603130"/>
              <a:gd name="connsiteY17" fmla="*/ 5906085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4 w 11603130"/>
              <a:gd name="connsiteY17" fmla="*/ 5918251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007288 w 11603130"/>
              <a:gd name="connsiteY15" fmla="*/ 5914499 h 6472442"/>
              <a:gd name="connsiteX16" fmla="*/ 10927227 w 11603130"/>
              <a:gd name="connsiteY16" fmla="*/ 5922366 h 6472442"/>
              <a:gd name="connsiteX17" fmla="*/ 11562334 w 11603130"/>
              <a:gd name="connsiteY17" fmla="*/ 5918251 h 6472442"/>
              <a:gd name="connsiteX18" fmla="*/ 11571244 w 11603130"/>
              <a:gd name="connsiteY18" fmla="*/ 2621674 h 6472442"/>
              <a:gd name="connsiteX19" fmla="*/ 11561892 w 11603130"/>
              <a:gd name="connsiteY19" fmla="*/ 176313 h 6472442"/>
              <a:gd name="connsiteX20" fmla="*/ 11289537 w 11603130"/>
              <a:gd name="connsiteY20" fmla="*/ 107615 h 6472442"/>
              <a:gd name="connsiteX21" fmla="*/ 10689999 w 11603130"/>
              <a:gd name="connsiteY21" fmla="*/ 70591 h 6472442"/>
              <a:gd name="connsiteX22" fmla="*/ 7599878 w 11603130"/>
              <a:gd name="connsiteY22" fmla="*/ 75910 h 6472442"/>
              <a:gd name="connsiteX23" fmla="*/ 1892744 w 11603130"/>
              <a:gd name="connsiteY23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10371 w 11603130"/>
              <a:gd name="connsiteY14" fmla="*/ 5911624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821045 w 11603130"/>
              <a:gd name="connsiteY9" fmla="*/ 5925196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7294199 w 11603130"/>
              <a:gd name="connsiteY9" fmla="*/ 5913031 h 6472442"/>
              <a:gd name="connsiteX10" fmla="*/ 8071632 w 11603130"/>
              <a:gd name="connsiteY10" fmla="*/ 5902007 h 6472442"/>
              <a:gd name="connsiteX11" fmla="*/ 8334742 w 11603130"/>
              <a:gd name="connsiteY11" fmla="*/ 5912754 h 6472442"/>
              <a:gd name="connsiteX12" fmla="*/ 8300328 w 11603130"/>
              <a:gd name="connsiteY12" fmla="*/ 6472442 h 6472442"/>
              <a:gd name="connsiteX13" fmla="*/ 8951337 w 11603130"/>
              <a:gd name="connsiteY13" fmla="*/ 5912879 h 6472442"/>
              <a:gd name="connsiteX14" fmla="*/ 9774882 w 11603130"/>
              <a:gd name="connsiteY14" fmla="*/ 5899460 h 6472442"/>
              <a:gd name="connsiteX15" fmla="*/ 10927227 w 11603130"/>
              <a:gd name="connsiteY15" fmla="*/ 5922366 h 6472442"/>
              <a:gd name="connsiteX16" fmla="*/ 11562334 w 11603130"/>
              <a:gd name="connsiteY16" fmla="*/ 5918251 h 6472442"/>
              <a:gd name="connsiteX17" fmla="*/ 11571244 w 11603130"/>
              <a:gd name="connsiteY17" fmla="*/ 2621674 h 6472442"/>
              <a:gd name="connsiteX18" fmla="*/ 11561892 w 11603130"/>
              <a:gd name="connsiteY18" fmla="*/ 176313 h 6472442"/>
              <a:gd name="connsiteX19" fmla="*/ 11289537 w 11603130"/>
              <a:gd name="connsiteY19" fmla="*/ 107615 h 6472442"/>
              <a:gd name="connsiteX20" fmla="*/ 10689999 w 11603130"/>
              <a:gd name="connsiteY20" fmla="*/ 70591 h 6472442"/>
              <a:gd name="connsiteX21" fmla="*/ 7599878 w 11603130"/>
              <a:gd name="connsiteY21" fmla="*/ 75910 h 6472442"/>
              <a:gd name="connsiteX22" fmla="*/ 1892744 w 11603130"/>
              <a:gd name="connsiteY22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623915 w 11603130"/>
              <a:gd name="connsiteY8" fmla="*/ 5947064 h 6472442"/>
              <a:gd name="connsiteX9" fmla="*/ 8071632 w 11603130"/>
              <a:gd name="connsiteY9" fmla="*/ 5902007 h 6472442"/>
              <a:gd name="connsiteX10" fmla="*/ 8334742 w 11603130"/>
              <a:gd name="connsiteY10" fmla="*/ 5912754 h 6472442"/>
              <a:gd name="connsiteX11" fmla="*/ 8300328 w 11603130"/>
              <a:gd name="connsiteY11" fmla="*/ 6472442 h 6472442"/>
              <a:gd name="connsiteX12" fmla="*/ 8951337 w 11603130"/>
              <a:gd name="connsiteY12" fmla="*/ 5912879 h 6472442"/>
              <a:gd name="connsiteX13" fmla="*/ 9774882 w 11603130"/>
              <a:gd name="connsiteY13" fmla="*/ 5899460 h 6472442"/>
              <a:gd name="connsiteX14" fmla="*/ 10927227 w 11603130"/>
              <a:gd name="connsiteY14" fmla="*/ 5922366 h 6472442"/>
              <a:gd name="connsiteX15" fmla="*/ 11562334 w 11603130"/>
              <a:gd name="connsiteY15" fmla="*/ 5918251 h 6472442"/>
              <a:gd name="connsiteX16" fmla="*/ 11571244 w 11603130"/>
              <a:gd name="connsiteY16" fmla="*/ 2621674 h 6472442"/>
              <a:gd name="connsiteX17" fmla="*/ 11561892 w 11603130"/>
              <a:gd name="connsiteY17" fmla="*/ 176313 h 6472442"/>
              <a:gd name="connsiteX18" fmla="*/ 11289537 w 11603130"/>
              <a:gd name="connsiteY18" fmla="*/ 107615 h 6472442"/>
              <a:gd name="connsiteX19" fmla="*/ 10689999 w 11603130"/>
              <a:gd name="connsiteY19" fmla="*/ 70591 h 6472442"/>
              <a:gd name="connsiteX20" fmla="*/ 7599878 w 11603130"/>
              <a:gd name="connsiteY20" fmla="*/ 75910 h 6472442"/>
              <a:gd name="connsiteX21" fmla="*/ 1892744 w 11603130"/>
              <a:gd name="connsiteY21" fmla="*/ 0 h 6472442"/>
              <a:gd name="connsiteX0" fmla="*/ 1892744 w 11603130"/>
              <a:gd name="connsiteY0" fmla="*/ 0 h 6472442"/>
              <a:gd name="connsiteX1" fmla="*/ 304663 w 11603130"/>
              <a:gd name="connsiteY1" fmla="*/ 10761 h 6472442"/>
              <a:gd name="connsiteX2" fmla="*/ 0 w 11603130"/>
              <a:gd name="connsiteY2" fmla="*/ 47942 h 6472442"/>
              <a:gd name="connsiteX3" fmla="*/ 0 w 11603130"/>
              <a:gd name="connsiteY3" fmla="*/ 909146 h 6472442"/>
              <a:gd name="connsiteX4" fmla="*/ 4597 w 11603130"/>
              <a:gd name="connsiteY4" fmla="*/ 909146 h 6472442"/>
              <a:gd name="connsiteX5" fmla="*/ 8568 w 11603130"/>
              <a:gd name="connsiteY5" fmla="*/ 1088908 h 6472442"/>
              <a:gd name="connsiteX6" fmla="*/ 88972 w 11603130"/>
              <a:gd name="connsiteY6" fmla="*/ 3523848 h 6472442"/>
              <a:gd name="connsiteX7" fmla="*/ 148480 w 11603130"/>
              <a:gd name="connsiteY7" fmla="*/ 5930841 h 6472442"/>
              <a:gd name="connsiteX8" fmla="*/ 5484139 w 11603130"/>
              <a:gd name="connsiteY8" fmla="*/ 5922735 h 6472442"/>
              <a:gd name="connsiteX9" fmla="*/ 8071632 w 11603130"/>
              <a:gd name="connsiteY9" fmla="*/ 5902007 h 6472442"/>
              <a:gd name="connsiteX10" fmla="*/ 8334742 w 11603130"/>
              <a:gd name="connsiteY10" fmla="*/ 5912754 h 6472442"/>
              <a:gd name="connsiteX11" fmla="*/ 8300328 w 11603130"/>
              <a:gd name="connsiteY11" fmla="*/ 6472442 h 6472442"/>
              <a:gd name="connsiteX12" fmla="*/ 8951337 w 11603130"/>
              <a:gd name="connsiteY12" fmla="*/ 5912879 h 6472442"/>
              <a:gd name="connsiteX13" fmla="*/ 9774882 w 11603130"/>
              <a:gd name="connsiteY13" fmla="*/ 5899460 h 6472442"/>
              <a:gd name="connsiteX14" fmla="*/ 10927227 w 11603130"/>
              <a:gd name="connsiteY14" fmla="*/ 5922366 h 6472442"/>
              <a:gd name="connsiteX15" fmla="*/ 11562334 w 11603130"/>
              <a:gd name="connsiteY15" fmla="*/ 5918251 h 6472442"/>
              <a:gd name="connsiteX16" fmla="*/ 11571244 w 11603130"/>
              <a:gd name="connsiteY16" fmla="*/ 2621674 h 6472442"/>
              <a:gd name="connsiteX17" fmla="*/ 11561892 w 11603130"/>
              <a:gd name="connsiteY17" fmla="*/ 176313 h 6472442"/>
              <a:gd name="connsiteX18" fmla="*/ 11289537 w 11603130"/>
              <a:gd name="connsiteY18" fmla="*/ 107615 h 6472442"/>
              <a:gd name="connsiteX19" fmla="*/ 10689999 w 11603130"/>
              <a:gd name="connsiteY19" fmla="*/ 70591 h 6472442"/>
              <a:gd name="connsiteX20" fmla="*/ 7599878 w 11603130"/>
              <a:gd name="connsiteY20" fmla="*/ 75910 h 6472442"/>
              <a:gd name="connsiteX21" fmla="*/ 1892744 w 11603130"/>
              <a:gd name="connsiteY21" fmla="*/ 0 h 6472442"/>
              <a:gd name="connsiteX0" fmla="*/ 1892744 w 11597724"/>
              <a:gd name="connsiteY0" fmla="*/ 34441 h 6506883"/>
              <a:gd name="connsiteX1" fmla="*/ 304663 w 11597724"/>
              <a:gd name="connsiteY1" fmla="*/ 45202 h 6506883"/>
              <a:gd name="connsiteX2" fmla="*/ 0 w 11597724"/>
              <a:gd name="connsiteY2" fmla="*/ 82383 h 6506883"/>
              <a:gd name="connsiteX3" fmla="*/ 0 w 11597724"/>
              <a:gd name="connsiteY3" fmla="*/ 943587 h 6506883"/>
              <a:gd name="connsiteX4" fmla="*/ 4597 w 11597724"/>
              <a:gd name="connsiteY4" fmla="*/ 943587 h 6506883"/>
              <a:gd name="connsiteX5" fmla="*/ 8568 w 11597724"/>
              <a:gd name="connsiteY5" fmla="*/ 1123349 h 6506883"/>
              <a:gd name="connsiteX6" fmla="*/ 88972 w 11597724"/>
              <a:gd name="connsiteY6" fmla="*/ 3558289 h 6506883"/>
              <a:gd name="connsiteX7" fmla="*/ 148480 w 11597724"/>
              <a:gd name="connsiteY7" fmla="*/ 5965282 h 6506883"/>
              <a:gd name="connsiteX8" fmla="*/ 5484139 w 11597724"/>
              <a:gd name="connsiteY8" fmla="*/ 5957176 h 6506883"/>
              <a:gd name="connsiteX9" fmla="*/ 8071632 w 11597724"/>
              <a:gd name="connsiteY9" fmla="*/ 5936448 h 6506883"/>
              <a:gd name="connsiteX10" fmla="*/ 8334742 w 11597724"/>
              <a:gd name="connsiteY10" fmla="*/ 5947195 h 6506883"/>
              <a:gd name="connsiteX11" fmla="*/ 8300328 w 11597724"/>
              <a:gd name="connsiteY11" fmla="*/ 6506883 h 6506883"/>
              <a:gd name="connsiteX12" fmla="*/ 8951337 w 11597724"/>
              <a:gd name="connsiteY12" fmla="*/ 5947320 h 6506883"/>
              <a:gd name="connsiteX13" fmla="*/ 9774882 w 11597724"/>
              <a:gd name="connsiteY13" fmla="*/ 5933901 h 6506883"/>
              <a:gd name="connsiteX14" fmla="*/ 10927227 w 11597724"/>
              <a:gd name="connsiteY14" fmla="*/ 5956807 h 6506883"/>
              <a:gd name="connsiteX15" fmla="*/ 11562334 w 11597724"/>
              <a:gd name="connsiteY15" fmla="*/ 5952692 h 6506883"/>
              <a:gd name="connsiteX16" fmla="*/ 11571244 w 11597724"/>
              <a:gd name="connsiteY16" fmla="*/ 2656115 h 6506883"/>
              <a:gd name="connsiteX17" fmla="*/ 11561892 w 11597724"/>
              <a:gd name="connsiteY17" fmla="*/ 210754 h 6506883"/>
              <a:gd name="connsiteX18" fmla="*/ 11386303 w 11597724"/>
              <a:gd name="connsiteY18" fmla="*/ 117726 h 6506883"/>
              <a:gd name="connsiteX19" fmla="*/ 10689999 w 11597724"/>
              <a:gd name="connsiteY19" fmla="*/ 105032 h 6506883"/>
              <a:gd name="connsiteX20" fmla="*/ 7599878 w 11597724"/>
              <a:gd name="connsiteY20" fmla="*/ 110351 h 6506883"/>
              <a:gd name="connsiteX21" fmla="*/ 1892744 w 11597724"/>
              <a:gd name="connsiteY21" fmla="*/ 34441 h 6506883"/>
              <a:gd name="connsiteX0" fmla="*/ 1892744 w 11597724"/>
              <a:gd name="connsiteY0" fmla="*/ 34443 h 6506885"/>
              <a:gd name="connsiteX1" fmla="*/ 304663 w 11597724"/>
              <a:gd name="connsiteY1" fmla="*/ 45204 h 6506885"/>
              <a:gd name="connsiteX2" fmla="*/ 0 w 11597724"/>
              <a:gd name="connsiteY2" fmla="*/ 82385 h 6506885"/>
              <a:gd name="connsiteX3" fmla="*/ 0 w 11597724"/>
              <a:gd name="connsiteY3" fmla="*/ 943589 h 6506885"/>
              <a:gd name="connsiteX4" fmla="*/ 4597 w 11597724"/>
              <a:gd name="connsiteY4" fmla="*/ 943589 h 6506885"/>
              <a:gd name="connsiteX5" fmla="*/ 8568 w 11597724"/>
              <a:gd name="connsiteY5" fmla="*/ 1123351 h 6506885"/>
              <a:gd name="connsiteX6" fmla="*/ 88972 w 11597724"/>
              <a:gd name="connsiteY6" fmla="*/ 3558291 h 6506885"/>
              <a:gd name="connsiteX7" fmla="*/ 148480 w 11597724"/>
              <a:gd name="connsiteY7" fmla="*/ 5965284 h 6506885"/>
              <a:gd name="connsiteX8" fmla="*/ 5484139 w 11597724"/>
              <a:gd name="connsiteY8" fmla="*/ 5957178 h 6506885"/>
              <a:gd name="connsiteX9" fmla="*/ 8071632 w 11597724"/>
              <a:gd name="connsiteY9" fmla="*/ 5936450 h 6506885"/>
              <a:gd name="connsiteX10" fmla="*/ 8334742 w 11597724"/>
              <a:gd name="connsiteY10" fmla="*/ 5947197 h 6506885"/>
              <a:gd name="connsiteX11" fmla="*/ 8300328 w 11597724"/>
              <a:gd name="connsiteY11" fmla="*/ 6506885 h 6506885"/>
              <a:gd name="connsiteX12" fmla="*/ 8951337 w 11597724"/>
              <a:gd name="connsiteY12" fmla="*/ 5947322 h 6506885"/>
              <a:gd name="connsiteX13" fmla="*/ 9774882 w 11597724"/>
              <a:gd name="connsiteY13" fmla="*/ 5933903 h 6506885"/>
              <a:gd name="connsiteX14" fmla="*/ 10927227 w 11597724"/>
              <a:gd name="connsiteY14" fmla="*/ 5956809 h 6506885"/>
              <a:gd name="connsiteX15" fmla="*/ 11562334 w 11597724"/>
              <a:gd name="connsiteY15" fmla="*/ 5952694 h 6506885"/>
              <a:gd name="connsiteX16" fmla="*/ 11571244 w 11597724"/>
              <a:gd name="connsiteY16" fmla="*/ 2656117 h 6506885"/>
              <a:gd name="connsiteX17" fmla="*/ 11561892 w 11597724"/>
              <a:gd name="connsiteY17" fmla="*/ 210756 h 6506885"/>
              <a:gd name="connsiteX18" fmla="*/ 11386303 w 11597724"/>
              <a:gd name="connsiteY18" fmla="*/ 117728 h 6506885"/>
              <a:gd name="connsiteX19" fmla="*/ 10689999 w 11597724"/>
              <a:gd name="connsiteY19" fmla="*/ 105034 h 6506885"/>
              <a:gd name="connsiteX20" fmla="*/ 7599878 w 11597724"/>
              <a:gd name="connsiteY20" fmla="*/ 110353 h 6506885"/>
              <a:gd name="connsiteX21" fmla="*/ 1892744 w 11597724"/>
              <a:gd name="connsiteY21" fmla="*/ 34443 h 6506885"/>
              <a:gd name="connsiteX0" fmla="*/ 1892744 w 11601890"/>
              <a:gd name="connsiteY0" fmla="*/ -1 h 6472441"/>
              <a:gd name="connsiteX1" fmla="*/ 304663 w 11601890"/>
              <a:gd name="connsiteY1" fmla="*/ 10760 h 6472441"/>
              <a:gd name="connsiteX2" fmla="*/ 0 w 11601890"/>
              <a:gd name="connsiteY2" fmla="*/ 47941 h 6472441"/>
              <a:gd name="connsiteX3" fmla="*/ 0 w 11601890"/>
              <a:gd name="connsiteY3" fmla="*/ 909145 h 6472441"/>
              <a:gd name="connsiteX4" fmla="*/ 4597 w 11601890"/>
              <a:gd name="connsiteY4" fmla="*/ 909145 h 6472441"/>
              <a:gd name="connsiteX5" fmla="*/ 8568 w 11601890"/>
              <a:gd name="connsiteY5" fmla="*/ 1088907 h 6472441"/>
              <a:gd name="connsiteX6" fmla="*/ 88972 w 11601890"/>
              <a:gd name="connsiteY6" fmla="*/ 3523847 h 6472441"/>
              <a:gd name="connsiteX7" fmla="*/ 148480 w 11601890"/>
              <a:gd name="connsiteY7" fmla="*/ 5930840 h 6472441"/>
              <a:gd name="connsiteX8" fmla="*/ 5484139 w 11601890"/>
              <a:gd name="connsiteY8" fmla="*/ 5922734 h 6472441"/>
              <a:gd name="connsiteX9" fmla="*/ 8071632 w 11601890"/>
              <a:gd name="connsiteY9" fmla="*/ 5902006 h 6472441"/>
              <a:gd name="connsiteX10" fmla="*/ 8334742 w 11601890"/>
              <a:gd name="connsiteY10" fmla="*/ 5912753 h 6472441"/>
              <a:gd name="connsiteX11" fmla="*/ 8300328 w 11601890"/>
              <a:gd name="connsiteY11" fmla="*/ 6472441 h 6472441"/>
              <a:gd name="connsiteX12" fmla="*/ 8951337 w 11601890"/>
              <a:gd name="connsiteY12" fmla="*/ 5912878 h 6472441"/>
              <a:gd name="connsiteX13" fmla="*/ 9774882 w 11601890"/>
              <a:gd name="connsiteY13" fmla="*/ 5899459 h 6472441"/>
              <a:gd name="connsiteX14" fmla="*/ 10927227 w 11601890"/>
              <a:gd name="connsiteY14" fmla="*/ 5922365 h 6472441"/>
              <a:gd name="connsiteX15" fmla="*/ 11562334 w 11601890"/>
              <a:gd name="connsiteY15" fmla="*/ 5918250 h 6472441"/>
              <a:gd name="connsiteX16" fmla="*/ 11571244 w 11601890"/>
              <a:gd name="connsiteY16" fmla="*/ 2621673 h 6472441"/>
              <a:gd name="connsiteX17" fmla="*/ 11572643 w 11601890"/>
              <a:gd name="connsiteY17" fmla="*/ 261466 h 6472441"/>
              <a:gd name="connsiteX18" fmla="*/ 11386303 w 11601890"/>
              <a:gd name="connsiteY18" fmla="*/ 83284 h 6472441"/>
              <a:gd name="connsiteX19" fmla="*/ 10689999 w 11601890"/>
              <a:gd name="connsiteY19" fmla="*/ 70590 h 6472441"/>
              <a:gd name="connsiteX20" fmla="*/ 7599878 w 11601890"/>
              <a:gd name="connsiteY20" fmla="*/ 75909 h 6472441"/>
              <a:gd name="connsiteX21" fmla="*/ 1892744 w 11601890"/>
              <a:gd name="connsiteY21" fmla="*/ -1 h 6472441"/>
              <a:gd name="connsiteX0" fmla="*/ 1892744 w 11592538"/>
              <a:gd name="connsiteY0" fmla="*/ -1 h 6472441"/>
              <a:gd name="connsiteX1" fmla="*/ 304663 w 11592538"/>
              <a:gd name="connsiteY1" fmla="*/ 10760 h 6472441"/>
              <a:gd name="connsiteX2" fmla="*/ 0 w 11592538"/>
              <a:gd name="connsiteY2" fmla="*/ 47941 h 6472441"/>
              <a:gd name="connsiteX3" fmla="*/ 0 w 11592538"/>
              <a:gd name="connsiteY3" fmla="*/ 909145 h 6472441"/>
              <a:gd name="connsiteX4" fmla="*/ 4597 w 11592538"/>
              <a:gd name="connsiteY4" fmla="*/ 909145 h 6472441"/>
              <a:gd name="connsiteX5" fmla="*/ 8568 w 11592538"/>
              <a:gd name="connsiteY5" fmla="*/ 1088907 h 6472441"/>
              <a:gd name="connsiteX6" fmla="*/ 88972 w 11592538"/>
              <a:gd name="connsiteY6" fmla="*/ 3523847 h 6472441"/>
              <a:gd name="connsiteX7" fmla="*/ 148480 w 11592538"/>
              <a:gd name="connsiteY7" fmla="*/ 5930840 h 6472441"/>
              <a:gd name="connsiteX8" fmla="*/ 5484139 w 11592538"/>
              <a:gd name="connsiteY8" fmla="*/ 5922734 h 6472441"/>
              <a:gd name="connsiteX9" fmla="*/ 8071632 w 11592538"/>
              <a:gd name="connsiteY9" fmla="*/ 5902006 h 6472441"/>
              <a:gd name="connsiteX10" fmla="*/ 8334742 w 11592538"/>
              <a:gd name="connsiteY10" fmla="*/ 5912753 h 6472441"/>
              <a:gd name="connsiteX11" fmla="*/ 8300328 w 11592538"/>
              <a:gd name="connsiteY11" fmla="*/ 6472441 h 6472441"/>
              <a:gd name="connsiteX12" fmla="*/ 8951337 w 11592538"/>
              <a:gd name="connsiteY12" fmla="*/ 5912878 h 6472441"/>
              <a:gd name="connsiteX13" fmla="*/ 9774882 w 11592538"/>
              <a:gd name="connsiteY13" fmla="*/ 5899459 h 6472441"/>
              <a:gd name="connsiteX14" fmla="*/ 10927227 w 11592538"/>
              <a:gd name="connsiteY14" fmla="*/ 5922365 h 6472441"/>
              <a:gd name="connsiteX15" fmla="*/ 11562334 w 11592538"/>
              <a:gd name="connsiteY15" fmla="*/ 5918250 h 6472441"/>
              <a:gd name="connsiteX16" fmla="*/ 11571244 w 11592538"/>
              <a:gd name="connsiteY16" fmla="*/ 2621673 h 6472441"/>
              <a:gd name="connsiteX17" fmla="*/ 11572643 w 11592538"/>
              <a:gd name="connsiteY17" fmla="*/ 261466 h 6472441"/>
              <a:gd name="connsiteX18" fmla="*/ 11386303 w 11592538"/>
              <a:gd name="connsiteY18" fmla="*/ 83284 h 6472441"/>
              <a:gd name="connsiteX19" fmla="*/ 10689999 w 11592538"/>
              <a:gd name="connsiteY19" fmla="*/ 70590 h 6472441"/>
              <a:gd name="connsiteX20" fmla="*/ 7599878 w 11592538"/>
              <a:gd name="connsiteY20" fmla="*/ 75909 h 6472441"/>
              <a:gd name="connsiteX21" fmla="*/ 1892744 w 11592538"/>
              <a:gd name="connsiteY21" fmla="*/ -1 h 6472441"/>
              <a:gd name="connsiteX0" fmla="*/ 1892744 w 11586991"/>
              <a:gd name="connsiteY0" fmla="*/ -1 h 6472441"/>
              <a:gd name="connsiteX1" fmla="*/ 304663 w 11586991"/>
              <a:gd name="connsiteY1" fmla="*/ 10760 h 6472441"/>
              <a:gd name="connsiteX2" fmla="*/ 0 w 11586991"/>
              <a:gd name="connsiteY2" fmla="*/ 47941 h 6472441"/>
              <a:gd name="connsiteX3" fmla="*/ 0 w 11586991"/>
              <a:gd name="connsiteY3" fmla="*/ 909145 h 6472441"/>
              <a:gd name="connsiteX4" fmla="*/ 4597 w 11586991"/>
              <a:gd name="connsiteY4" fmla="*/ 909145 h 6472441"/>
              <a:gd name="connsiteX5" fmla="*/ 8568 w 11586991"/>
              <a:gd name="connsiteY5" fmla="*/ 1088907 h 6472441"/>
              <a:gd name="connsiteX6" fmla="*/ 88972 w 11586991"/>
              <a:gd name="connsiteY6" fmla="*/ 3523847 h 6472441"/>
              <a:gd name="connsiteX7" fmla="*/ 148480 w 11586991"/>
              <a:gd name="connsiteY7" fmla="*/ 5930840 h 6472441"/>
              <a:gd name="connsiteX8" fmla="*/ 5484139 w 11586991"/>
              <a:gd name="connsiteY8" fmla="*/ 5922734 h 6472441"/>
              <a:gd name="connsiteX9" fmla="*/ 8071632 w 11586991"/>
              <a:gd name="connsiteY9" fmla="*/ 5902006 h 6472441"/>
              <a:gd name="connsiteX10" fmla="*/ 8334742 w 11586991"/>
              <a:gd name="connsiteY10" fmla="*/ 5912753 h 6472441"/>
              <a:gd name="connsiteX11" fmla="*/ 8300328 w 11586991"/>
              <a:gd name="connsiteY11" fmla="*/ 6472441 h 6472441"/>
              <a:gd name="connsiteX12" fmla="*/ 8951337 w 11586991"/>
              <a:gd name="connsiteY12" fmla="*/ 5912878 h 6472441"/>
              <a:gd name="connsiteX13" fmla="*/ 9774882 w 11586991"/>
              <a:gd name="connsiteY13" fmla="*/ 5899459 h 6472441"/>
              <a:gd name="connsiteX14" fmla="*/ 10927227 w 11586991"/>
              <a:gd name="connsiteY14" fmla="*/ 5922365 h 6472441"/>
              <a:gd name="connsiteX15" fmla="*/ 11562334 w 11586991"/>
              <a:gd name="connsiteY15" fmla="*/ 5918250 h 6472441"/>
              <a:gd name="connsiteX16" fmla="*/ 11571244 w 11586991"/>
              <a:gd name="connsiteY16" fmla="*/ 2621673 h 6472441"/>
              <a:gd name="connsiteX17" fmla="*/ 11572643 w 11586991"/>
              <a:gd name="connsiteY17" fmla="*/ 261466 h 6472441"/>
              <a:gd name="connsiteX18" fmla="*/ 11386303 w 11586991"/>
              <a:gd name="connsiteY18" fmla="*/ 83284 h 6472441"/>
              <a:gd name="connsiteX19" fmla="*/ 10689999 w 11586991"/>
              <a:gd name="connsiteY19" fmla="*/ 70590 h 6472441"/>
              <a:gd name="connsiteX20" fmla="*/ 7599878 w 11586991"/>
              <a:gd name="connsiteY20" fmla="*/ 75909 h 6472441"/>
              <a:gd name="connsiteX21" fmla="*/ 1892744 w 11586991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88972 w 11578768"/>
              <a:gd name="connsiteY6" fmla="*/ 35238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88972 w 11578768"/>
              <a:gd name="connsiteY6" fmla="*/ 35238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56717 w 11578768"/>
              <a:gd name="connsiteY6" fmla="*/ 3876624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56717 w 11578768"/>
              <a:gd name="connsiteY6" fmla="*/ 3876624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095586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095586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78222 w 11578768"/>
              <a:gd name="connsiteY6" fmla="*/ 4679489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78222 w 11578768"/>
              <a:gd name="connsiteY6" fmla="*/ 4679489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8 w 11578768"/>
              <a:gd name="connsiteY5" fmla="*/ 1088907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34742 w 11578768"/>
              <a:gd name="connsiteY10" fmla="*/ 5912753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47941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304663 w 11578768"/>
              <a:gd name="connsiteY1" fmla="*/ 10760 h 6472441"/>
              <a:gd name="connsiteX2" fmla="*/ 0 w 11578768"/>
              <a:gd name="connsiteY2" fmla="*/ 120534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892744 w 11578768"/>
              <a:gd name="connsiteY0" fmla="*/ -1 h 6472441"/>
              <a:gd name="connsiteX1" fmla="*/ 432992 w 11578768"/>
              <a:gd name="connsiteY1" fmla="*/ 34958 h 6472441"/>
              <a:gd name="connsiteX2" fmla="*/ 0 w 11578768"/>
              <a:gd name="connsiteY2" fmla="*/ 120534 h 6472441"/>
              <a:gd name="connsiteX3" fmla="*/ 0 w 11578768"/>
              <a:gd name="connsiteY3" fmla="*/ 909145 h 6472441"/>
              <a:gd name="connsiteX4" fmla="*/ 4597 w 11578768"/>
              <a:gd name="connsiteY4" fmla="*/ 909145 h 6472441"/>
              <a:gd name="connsiteX5" fmla="*/ 8569 w 11578768"/>
              <a:gd name="connsiteY5" fmla="*/ 1441682 h 6472441"/>
              <a:gd name="connsiteX6" fmla="*/ 67470 w 11578768"/>
              <a:gd name="connsiteY6" fmla="*/ 4934947 h 6472441"/>
              <a:gd name="connsiteX7" fmla="*/ 148480 w 11578768"/>
              <a:gd name="connsiteY7" fmla="*/ 5930840 h 6472441"/>
              <a:gd name="connsiteX8" fmla="*/ 5484139 w 11578768"/>
              <a:gd name="connsiteY8" fmla="*/ 5922734 h 6472441"/>
              <a:gd name="connsiteX9" fmla="*/ 8071632 w 11578768"/>
              <a:gd name="connsiteY9" fmla="*/ 5902006 h 6472441"/>
              <a:gd name="connsiteX10" fmla="*/ 8302487 w 11578768"/>
              <a:gd name="connsiteY10" fmla="*/ 5912754 h 6472441"/>
              <a:gd name="connsiteX11" fmla="*/ 8300328 w 11578768"/>
              <a:gd name="connsiteY11" fmla="*/ 6472441 h 6472441"/>
              <a:gd name="connsiteX12" fmla="*/ 8951337 w 11578768"/>
              <a:gd name="connsiteY12" fmla="*/ 5912878 h 6472441"/>
              <a:gd name="connsiteX13" fmla="*/ 9774882 w 11578768"/>
              <a:gd name="connsiteY13" fmla="*/ 5899459 h 6472441"/>
              <a:gd name="connsiteX14" fmla="*/ 10927227 w 11578768"/>
              <a:gd name="connsiteY14" fmla="*/ 5922365 h 6472441"/>
              <a:gd name="connsiteX15" fmla="*/ 11562334 w 11578768"/>
              <a:gd name="connsiteY15" fmla="*/ 5918250 h 6472441"/>
              <a:gd name="connsiteX16" fmla="*/ 11571244 w 11578768"/>
              <a:gd name="connsiteY16" fmla="*/ 2621673 h 6472441"/>
              <a:gd name="connsiteX17" fmla="*/ 11572643 w 11578768"/>
              <a:gd name="connsiteY17" fmla="*/ 261466 h 6472441"/>
              <a:gd name="connsiteX18" fmla="*/ 11386303 w 11578768"/>
              <a:gd name="connsiteY18" fmla="*/ 83284 h 6472441"/>
              <a:gd name="connsiteX19" fmla="*/ 10689999 w 11578768"/>
              <a:gd name="connsiteY19" fmla="*/ 70590 h 6472441"/>
              <a:gd name="connsiteX20" fmla="*/ 7599878 w 11578768"/>
              <a:gd name="connsiteY20" fmla="*/ 75909 h 6472441"/>
              <a:gd name="connsiteX21" fmla="*/ 1892744 w 11578768"/>
              <a:gd name="connsiteY21" fmla="*/ -1 h 6472441"/>
              <a:gd name="connsiteX0" fmla="*/ 1999684 w 11578768"/>
              <a:gd name="connsiteY0" fmla="*/ 13440 h 6437483"/>
              <a:gd name="connsiteX1" fmla="*/ 432992 w 11578768"/>
              <a:gd name="connsiteY1" fmla="*/ 0 h 6437483"/>
              <a:gd name="connsiteX2" fmla="*/ 0 w 11578768"/>
              <a:gd name="connsiteY2" fmla="*/ 85576 h 6437483"/>
              <a:gd name="connsiteX3" fmla="*/ 0 w 11578768"/>
              <a:gd name="connsiteY3" fmla="*/ 874187 h 6437483"/>
              <a:gd name="connsiteX4" fmla="*/ 4597 w 11578768"/>
              <a:gd name="connsiteY4" fmla="*/ 874187 h 6437483"/>
              <a:gd name="connsiteX5" fmla="*/ 8569 w 11578768"/>
              <a:gd name="connsiteY5" fmla="*/ 1406724 h 6437483"/>
              <a:gd name="connsiteX6" fmla="*/ 67470 w 11578768"/>
              <a:gd name="connsiteY6" fmla="*/ 4899989 h 6437483"/>
              <a:gd name="connsiteX7" fmla="*/ 148480 w 11578768"/>
              <a:gd name="connsiteY7" fmla="*/ 5895882 h 6437483"/>
              <a:gd name="connsiteX8" fmla="*/ 5484139 w 11578768"/>
              <a:gd name="connsiteY8" fmla="*/ 5887776 h 6437483"/>
              <a:gd name="connsiteX9" fmla="*/ 8071632 w 11578768"/>
              <a:gd name="connsiteY9" fmla="*/ 5867048 h 6437483"/>
              <a:gd name="connsiteX10" fmla="*/ 8302487 w 11578768"/>
              <a:gd name="connsiteY10" fmla="*/ 5877796 h 6437483"/>
              <a:gd name="connsiteX11" fmla="*/ 8300328 w 11578768"/>
              <a:gd name="connsiteY11" fmla="*/ 6437483 h 6437483"/>
              <a:gd name="connsiteX12" fmla="*/ 8951337 w 11578768"/>
              <a:gd name="connsiteY12" fmla="*/ 5877920 h 6437483"/>
              <a:gd name="connsiteX13" fmla="*/ 9774882 w 11578768"/>
              <a:gd name="connsiteY13" fmla="*/ 5864501 h 6437483"/>
              <a:gd name="connsiteX14" fmla="*/ 10927227 w 11578768"/>
              <a:gd name="connsiteY14" fmla="*/ 5887407 h 6437483"/>
              <a:gd name="connsiteX15" fmla="*/ 11562334 w 11578768"/>
              <a:gd name="connsiteY15" fmla="*/ 5883292 h 6437483"/>
              <a:gd name="connsiteX16" fmla="*/ 11571244 w 11578768"/>
              <a:gd name="connsiteY16" fmla="*/ 2586715 h 6437483"/>
              <a:gd name="connsiteX17" fmla="*/ 11572643 w 11578768"/>
              <a:gd name="connsiteY17" fmla="*/ 226508 h 6437483"/>
              <a:gd name="connsiteX18" fmla="*/ 11386303 w 11578768"/>
              <a:gd name="connsiteY18" fmla="*/ 48326 h 6437483"/>
              <a:gd name="connsiteX19" fmla="*/ 10689999 w 11578768"/>
              <a:gd name="connsiteY19" fmla="*/ 35632 h 6437483"/>
              <a:gd name="connsiteX20" fmla="*/ 7599878 w 11578768"/>
              <a:gd name="connsiteY20" fmla="*/ 40951 h 6437483"/>
              <a:gd name="connsiteX21" fmla="*/ 1999684 w 11578768"/>
              <a:gd name="connsiteY21" fmla="*/ 13440 h 6437483"/>
              <a:gd name="connsiteX0" fmla="*/ 1999684 w 11578768"/>
              <a:gd name="connsiteY0" fmla="*/ 0 h 6424043"/>
              <a:gd name="connsiteX1" fmla="*/ 561320 w 11578768"/>
              <a:gd name="connsiteY1" fmla="*/ 10760 h 6424043"/>
              <a:gd name="connsiteX2" fmla="*/ 0 w 11578768"/>
              <a:gd name="connsiteY2" fmla="*/ 72136 h 6424043"/>
              <a:gd name="connsiteX3" fmla="*/ 0 w 11578768"/>
              <a:gd name="connsiteY3" fmla="*/ 860747 h 6424043"/>
              <a:gd name="connsiteX4" fmla="*/ 4597 w 11578768"/>
              <a:gd name="connsiteY4" fmla="*/ 860747 h 6424043"/>
              <a:gd name="connsiteX5" fmla="*/ 8569 w 11578768"/>
              <a:gd name="connsiteY5" fmla="*/ 1393284 h 6424043"/>
              <a:gd name="connsiteX6" fmla="*/ 67470 w 11578768"/>
              <a:gd name="connsiteY6" fmla="*/ 4886549 h 6424043"/>
              <a:gd name="connsiteX7" fmla="*/ 148480 w 11578768"/>
              <a:gd name="connsiteY7" fmla="*/ 5882442 h 6424043"/>
              <a:gd name="connsiteX8" fmla="*/ 5484139 w 11578768"/>
              <a:gd name="connsiteY8" fmla="*/ 5874336 h 6424043"/>
              <a:gd name="connsiteX9" fmla="*/ 8071632 w 11578768"/>
              <a:gd name="connsiteY9" fmla="*/ 5853608 h 6424043"/>
              <a:gd name="connsiteX10" fmla="*/ 8302487 w 11578768"/>
              <a:gd name="connsiteY10" fmla="*/ 5864356 h 6424043"/>
              <a:gd name="connsiteX11" fmla="*/ 8300328 w 11578768"/>
              <a:gd name="connsiteY11" fmla="*/ 6424043 h 6424043"/>
              <a:gd name="connsiteX12" fmla="*/ 8951337 w 11578768"/>
              <a:gd name="connsiteY12" fmla="*/ 5864480 h 6424043"/>
              <a:gd name="connsiteX13" fmla="*/ 9774882 w 11578768"/>
              <a:gd name="connsiteY13" fmla="*/ 5851061 h 6424043"/>
              <a:gd name="connsiteX14" fmla="*/ 10927227 w 11578768"/>
              <a:gd name="connsiteY14" fmla="*/ 5873967 h 6424043"/>
              <a:gd name="connsiteX15" fmla="*/ 11562334 w 11578768"/>
              <a:gd name="connsiteY15" fmla="*/ 5869852 h 6424043"/>
              <a:gd name="connsiteX16" fmla="*/ 11571244 w 11578768"/>
              <a:gd name="connsiteY16" fmla="*/ 2573275 h 6424043"/>
              <a:gd name="connsiteX17" fmla="*/ 11572643 w 11578768"/>
              <a:gd name="connsiteY17" fmla="*/ 213068 h 6424043"/>
              <a:gd name="connsiteX18" fmla="*/ 11386303 w 11578768"/>
              <a:gd name="connsiteY18" fmla="*/ 34886 h 6424043"/>
              <a:gd name="connsiteX19" fmla="*/ 10689999 w 11578768"/>
              <a:gd name="connsiteY19" fmla="*/ 22192 h 6424043"/>
              <a:gd name="connsiteX20" fmla="*/ 7599878 w 11578768"/>
              <a:gd name="connsiteY20" fmla="*/ 27511 h 6424043"/>
              <a:gd name="connsiteX21" fmla="*/ 1999684 w 11578768"/>
              <a:gd name="connsiteY21" fmla="*/ 0 h 6424043"/>
              <a:gd name="connsiteX0" fmla="*/ 1999684 w 11578768"/>
              <a:gd name="connsiteY0" fmla="*/ 0 h 6424043"/>
              <a:gd name="connsiteX1" fmla="*/ 561320 w 11578768"/>
              <a:gd name="connsiteY1" fmla="*/ 10760 h 6424043"/>
              <a:gd name="connsiteX2" fmla="*/ 0 w 11578768"/>
              <a:gd name="connsiteY2" fmla="*/ 72136 h 6424043"/>
              <a:gd name="connsiteX3" fmla="*/ 0 w 11578768"/>
              <a:gd name="connsiteY3" fmla="*/ 860747 h 6424043"/>
              <a:gd name="connsiteX4" fmla="*/ 4597 w 11578768"/>
              <a:gd name="connsiteY4" fmla="*/ 860747 h 6424043"/>
              <a:gd name="connsiteX5" fmla="*/ 8569 w 11578768"/>
              <a:gd name="connsiteY5" fmla="*/ 1393284 h 6424043"/>
              <a:gd name="connsiteX6" fmla="*/ 67470 w 11578768"/>
              <a:gd name="connsiteY6" fmla="*/ 4886549 h 6424043"/>
              <a:gd name="connsiteX7" fmla="*/ 148480 w 11578768"/>
              <a:gd name="connsiteY7" fmla="*/ 5882442 h 6424043"/>
              <a:gd name="connsiteX8" fmla="*/ 5484139 w 11578768"/>
              <a:gd name="connsiteY8" fmla="*/ 5874336 h 6424043"/>
              <a:gd name="connsiteX9" fmla="*/ 8071632 w 11578768"/>
              <a:gd name="connsiteY9" fmla="*/ 5853608 h 6424043"/>
              <a:gd name="connsiteX10" fmla="*/ 8302487 w 11578768"/>
              <a:gd name="connsiteY10" fmla="*/ 5864356 h 6424043"/>
              <a:gd name="connsiteX11" fmla="*/ 8300328 w 11578768"/>
              <a:gd name="connsiteY11" fmla="*/ 6424043 h 6424043"/>
              <a:gd name="connsiteX12" fmla="*/ 9084484 w 11578768"/>
              <a:gd name="connsiteY12" fmla="*/ 5864482 h 6424043"/>
              <a:gd name="connsiteX13" fmla="*/ 9774882 w 11578768"/>
              <a:gd name="connsiteY13" fmla="*/ 5851061 h 6424043"/>
              <a:gd name="connsiteX14" fmla="*/ 10927227 w 11578768"/>
              <a:gd name="connsiteY14" fmla="*/ 5873967 h 6424043"/>
              <a:gd name="connsiteX15" fmla="*/ 11562334 w 11578768"/>
              <a:gd name="connsiteY15" fmla="*/ 5869852 h 6424043"/>
              <a:gd name="connsiteX16" fmla="*/ 11571244 w 11578768"/>
              <a:gd name="connsiteY16" fmla="*/ 2573275 h 6424043"/>
              <a:gd name="connsiteX17" fmla="*/ 11572643 w 11578768"/>
              <a:gd name="connsiteY17" fmla="*/ 213068 h 6424043"/>
              <a:gd name="connsiteX18" fmla="*/ 11386303 w 11578768"/>
              <a:gd name="connsiteY18" fmla="*/ 34886 h 6424043"/>
              <a:gd name="connsiteX19" fmla="*/ 10689999 w 11578768"/>
              <a:gd name="connsiteY19" fmla="*/ 22192 h 6424043"/>
              <a:gd name="connsiteX20" fmla="*/ 7599878 w 11578768"/>
              <a:gd name="connsiteY20" fmla="*/ 27511 h 6424043"/>
              <a:gd name="connsiteX21" fmla="*/ 1999684 w 11578768"/>
              <a:gd name="connsiteY21" fmla="*/ 0 h 642404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02487 w 11578768"/>
              <a:gd name="connsiteY10" fmla="*/ 586435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02487 w 11578768"/>
              <a:gd name="connsiteY10" fmla="*/ 586435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14590 w 11578768"/>
              <a:gd name="connsiteY10" fmla="*/ 587732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49983"/>
              <a:gd name="connsiteX1" fmla="*/ 561320 w 11578768"/>
              <a:gd name="connsiteY1" fmla="*/ 10760 h 6449983"/>
              <a:gd name="connsiteX2" fmla="*/ 0 w 11578768"/>
              <a:gd name="connsiteY2" fmla="*/ 72136 h 6449983"/>
              <a:gd name="connsiteX3" fmla="*/ 0 w 11578768"/>
              <a:gd name="connsiteY3" fmla="*/ 860747 h 6449983"/>
              <a:gd name="connsiteX4" fmla="*/ 4597 w 11578768"/>
              <a:gd name="connsiteY4" fmla="*/ 860747 h 6449983"/>
              <a:gd name="connsiteX5" fmla="*/ 8569 w 11578768"/>
              <a:gd name="connsiteY5" fmla="*/ 1393284 h 6449983"/>
              <a:gd name="connsiteX6" fmla="*/ 67470 w 11578768"/>
              <a:gd name="connsiteY6" fmla="*/ 4886549 h 6449983"/>
              <a:gd name="connsiteX7" fmla="*/ 148480 w 11578768"/>
              <a:gd name="connsiteY7" fmla="*/ 5882442 h 6449983"/>
              <a:gd name="connsiteX8" fmla="*/ 5484139 w 11578768"/>
              <a:gd name="connsiteY8" fmla="*/ 5874336 h 6449983"/>
              <a:gd name="connsiteX9" fmla="*/ 8071632 w 11578768"/>
              <a:gd name="connsiteY9" fmla="*/ 5853608 h 6449983"/>
              <a:gd name="connsiteX10" fmla="*/ 8314590 w 11578768"/>
              <a:gd name="connsiteY10" fmla="*/ 5877326 h 6449983"/>
              <a:gd name="connsiteX11" fmla="*/ 8409265 w 11578768"/>
              <a:gd name="connsiteY11" fmla="*/ 6449983 h 6449983"/>
              <a:gd name="connsiteX12" fmla="*/ 9084484 w 11578768"/>
              <a:gd name="connsiteY12" fmla="*/ 5864482 h 6449983"/>
              <a:gd name="connsiteX13" fmla="*/ 9774882 w 11578768"/>
              <a:gd name="connsiteY13" fmla="*/ 5851061 h 6449983"/>
              <a:gd name="connsiteX14" fmla="*/ 10927227 w 11578768"/>
              <a:gd name="connsiteY14" fmla="*/ 5873967 h 6449983"/>
              <a:gd name="connsiteX15" fmla="*/ 11562334 w 11578768"/>
              <a:gd name="connsiteY15" fmla="*/ 5869852 h 6449983"/>
              <a:gd name="connsiteX16" fmla="*/ 11571244 w 11578768"/>
              <a:gd name="connsiteY16" fmla="*/ 2573275 h 6449983"/>
              <a:gd name="connsiteX17" fmla="*/ 11572643 w 11578768"/>
              <a:gd name="connsiteY17" fmla="*/ 213068 h 6449983"/>
              <a:gd name="connsiteX18" fmla="*/ 11386303 w 11578768"/>
              <a:gd name="connsiteY18" fmla="*/ 34886 h 6449983"/>
              <a:gd name="connsiteX19" fmla="*/ 10689999 w 11578768"/>
              <a:gd name="connsiteY19" fmla="*/ 22192 h 6449983"/>
              <a:gd name="connsiteX20" fmla="*/ 7599878 w 11578768"/>
              <a:gd name="connsiteY20" fmla="*/ 27511 h 6449983"/>
              <a:gd name="connsiteX21" fmla="*/ 1999684 w 11578768"/>
              <a:gd name="connsiteY21" fmla="*/ 0 h 644998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8"/>
              <a:gd name="connsiteY0" fmla="*/ 0 h 6462953"/>
              <a:gd name="connsiteX1" fmla="*/ 561320 w 11578768"/>
              <a:gd name="connsiteY1" fmla="*/ 10760 h 6462953"/>
              <a:gd name="connsiteX2" fmla="*/ 0 w 11578768"/>
              <a:gd name="connsiteY2" fmla="*/ 72136 h 6462953"/>
              <a:gd name="connsiteX3" fmla="*/ 0 w 11578768"/>
              <a:gd name="connsiteY3" fmla="*/ 860747 h 6462953"/>
              <a:gd name="connsiteX4" fmla="*/ 4597 w 11578768"/>
              <a:gd name="connsiteY4" fmla="*/ 860747 h 6462953"/>
              <a:gd name="connsiteX5" fmla="*/ 8569 w 11578768"/>
              <a:gd name="connsiteY5" fmla="*/ 1393284 h 6462953"/>
              <a:gd name="connsiteX6" fmla="*/ 67470 w 11578768"/>
              <a:gd name="connsiteY6" fmla="*/ 4886549 h 6462953"/>
              <a:gd name="connsiteX7" fmla="*/ 148480 w 11578768"/>
              <a:gd name="connsiteY7" fmla="*/ 5882442 h 6462953"/>
              <a:gd name="connsiteX8" fmla="*/ 5484139 w 11578768"/>
              <a:gd name="connsiteY8" fmla="*/ 5874336 h 6462953"/>
              <a:gd name="connsiteX9" fmla="*/ 8071632 w 11578768"/>
              <a:gd name="connsiteY9" fmla="*/ 5853608 h 6462953"/>
              <a:gd name="connsiteX10" fmla="*/ 8314590 w 11578768"/>
              <a:gd name="connsiteY10" fmla="*/ 5877326 h 6462953"/>
              <a:gd name="connsiteX11" fmla="*/ 8469786 w 11578768"/>
              <a:gd name="connsiteY11" fmla="*/ 6462953 h 6462953"/>
              <a:gd name="connsiteX12" fmla="*/ 9084484 w 11578768"/>
              <a:gd name="connsiteY12" fmla="*/ 5864482 h 6462953"/>
              <a:gd name="connsiteX13" fmla="*/ 9774882 w 11578768"/>
              <a:gd name="connsiteY13" fmla="*/ 5851061 h 6462953"/>
              <a:gd name="connsiteX14" fmla="*/ 10927227 w 11578768"/>
              <a:gd name="connsiteY14" fmla="*/ 5873967 h 6462953"/>
              <a:gd name="connsiteX15" fmla="*/ 11562334 w 11578768"/>
              <a:gd name="connsiteY15" fmla="*/ 5869852 h 6462953"/>
              <a:gd name="connsiteX16" fmla="*/ 11571244 w 11578768"/>
              <a:gd name="connsiteY16" fmla="*/ 2573275 h 6462953"/>
              <a:gd name="connsiteX17" fmla="*/ 11572643 w 11578768"/>
              <a:gd name="connsiteY17" fmla="*/ 213068 h 6462953"/>
              <a:gd name="connsiteX18" fmla="*/ 11386303 w 11578768"/>
              <a:gd name="connsiteY18" fmla="*/ 34886 h 6462953"/>
              <a:gd name="connsiteX19" fmla="*/ 10689999 w 11578768"/>
              <a:gd name="connsiteY19" fmla="*/ 22192 h 6462953"/>
              <a:gd name="connsiteX20" fmla="*/ 7599878 w 11578768"/>
              <a:gd name="connsiteY20" fmla="*/ 27511 h 6462953"/>
              <a:gd name="connsiteX21" fmla="*/ 1999684 w 11578768"/>
              <a:gd name="connsiteY21" fmla="*/ 0 h 6462953"/>
              <a:gd name="connsiteX0" fmla="*/ 1999684 w 11578769"/>
              <a:gd name="connsiteY0" fmla="*/ 0 h 6462953"/>
              <a:gd name="connsiteX1" fmla="*/ 561320 w 11578769"/>
              <a:gd name="connsiteY1" fmla="*/ 10760 h 6462953"/>
              <a:gd name="connsiteX2" fmla="*/ 0 w 11578769"/>
              <a:gd name="connsiteY2" fmla="*/ 72136 h 6462953"/>
              <a:gd name="connsiteX3" fmla="*/ 0 w 11578769"/>
              <a:gd name="connsiteY3" fmla="*/ 860747 h 6462953"/>
              <a:gd name="connsiteX4" fmla="*/ 4597 w 11578769"/>
              <a:gd name="connsiteY4" fmla="*/ 860747 h 6462953"/>
              <a:gd name="connsiteX5" fmla="*/ 8569 w 11578769"/>
              <a:gd name="connsiteY5" fmla="*/ 1393284 h 6462953"/>
              <a:gd name="connsiteX6" fmla="*/ 67470 w 11578769"/>
              <a:gd name="connsiteY6" fmla="*/ 4886549 h 6462953"/>
              <a:gd name="connsiteX7" fmla="*/ 148480 w 11578769"/>
              <a:gd name="connsiteY7" fmla="*/ 5882442 h 6462953"/>
              <a:gd name="connsiteX8" fmla="*/ 5484139 w 11578769"/>
              <a:gd name="connsiteY8" fmla="*/ 5874336 h 6462953"/>
              <a:gd name="connsiteX9" fmla="*/ 8071632 w 11578769"/>
              <a:gd name="connsiteY9" fmla="*/ 5853608 h 6462953"/>
              <a:gd name="connsiteX10" fmla="*/ 8314590 w 11578769"/>
              <a:gd name="connsiteY10" fmla="*/ 5877326 h 6462953"/>
              <a:gd name="connsiteX11" fmla="*/ 8469786 w 11578769"/>
              <a:gd name="connsiteY11" fmla="*/ 6462953 h 6462953"/>
              <a:gd name="connsiteX12" fmla="*/ 8926264 w 11578769"/>
              <a:gd name="connsiteY12" fmla="*/ 5864484 h 6462953"/>
              <a:gd name="connsiteX13" fmla="*/ 9774882 w 11578769"/>
              <a:gd name="connsiteY13" fmla="*/ 5851061 h 6462953"/>
              <a:gd name="connsiteX14" fmla="*/ 10927227 w 11578769"/>
              <a:gd name="connsiteY14" fmla="*/ 5873967 h 6462953"/>
              <a:gd name="connsiteX15" fmla="*/ 11562334 w 11578769"/>
              <a:gd name="connsiteY15" fmla="*/ 5869852 h 6462953"/>
              <a:gd name="connsiteX16" fmla="*/ 11571244 w 11578769"/>
              <a:gd name="connsiteY16" fmla="*/ 2573275 h 6462953"/>
              <a:gd name="connsiteX17" fmla="*/ 11572643 w 11578769"/>
              <a:gd name="connsiteY17" fmla="*/ 213068 h 6462953"/>
              <a:gd name="connsiteX18" fmla="*/ 11386303 w 11578769"/>
              <a:gd name="connsiteY18" fmla="*/ 34886 h 6462953"/>
              <a:gd name="connsiteX19" fmla="*/ 10689999 w 11578769"/>
              <a:gd name="connsiteY19" fmla="*/ 22192 h 6462953"/>
              <a:gd name="connsiteX20" fmla="*/ 7599878 w 11578769"/>
              <a:gd name="connsiteY20" fmla="*/ 27511 h 6462953"/>
              <a:gd name="connsiteX21" fmla="*/ 1999684 w 11578769"/>
              <a:gd name="connsiteY21" fmla="*/ 0 h 6462953"/>
              <a:gd name="connsiteX0" fmla="*/ 1999684 w 11578769"/>
              <a:gd name="connsiteY0" fmla="*/ 0 h 6654630"/>
              <a:gd name="connsiteX1" fmla="*/ 561320 w 11578769"/>
              <a:gd name="connsiteY1" fmla="*/ 10760 h 6654630"/>
              <a:gd name="connsiteX2" fmla="*/ 0 w 11578769"/>
              <a:gd name="connsiteY2" fmla="*/ 72136 h 6654630"/>
              <a:gd name="connsiteX3" fmla="*/ 0 w 11578769"/>
              <a:gd name="connsiteY3" fmla="*/ 860747 h 6654630"/>
              <a:gd name="connsiteX4" fmla="*/ 4597 w 11578769"/>
              <a:gd name="connsiteY4" fmla="*/ 860747 h 6654630"/>
              <a:gd name="connsiteX5" fmla="*/ 8569 w 11578769"/>
              <a:gd name="connsiteY5" fmla="*/ 1393284 h 6654630"/>
              <a:gd name="connsiteX6" fmla="*/ 67470 w 11578769"/>
              <a:gd name="connsiteY6" fmla="*/ 4886549 h 6654630"/>
              <a:gd name="connsiteX7" fmla="*/ 148480 w 11578769"/>
              <a:gd name="connsiteY7" fmla="*/ 5882442 h 6654630"/>
              <a:gd name="connsiteX8" fmla="*/ 5484139 w 11578769"/>
              <a:gd name="connsiteY8" fmla="*/ 5874336 h 6654630"/>
              <a:gd name="connsiteX9" fmla="*/ 8071632 w 11578769"/>
              <a:gd name="connsiteY9" fmla="*/ 5853608 h 6654630"/>
              <a:gd name="connsiteX10" fmla="*/ 8314590 w 11578769"/>
              <a:gd name="connsiteY10" fmla="*/ 5877326 h 6654630"/>
              <a:gd name="connsiteX11" fmla="*/ 8570471 w 11578769"/>
              <a:gd name="connsiteY11" fmla="*/ 6654630 h 6654630"/>
              <a:gd name="connsiteX12" fmla="*/ 8926264 w 11578769"/>
              <a:gd name="connsiteY12" fmla="*/ 5864484 h 6654630"/>
              <a:gd name="connsiteX13" fmla="*/ 9774882 w 11578769"/>
              <a:gd name="connsiteY13" fmla="*/ 5851061 h 6654630"/>
              <a:gd name="connsiteX14" fmla="*/ 10927227 w 11578769"/>
              <a:gd name="connsiteY14" fmla="*/ 5873967 h 6654630"/>
              <a:gd name="connsiteX15" fmla="*/ 11562334 w 11578769"/>
              <a:gd name="connsiteY15" fmla="*/ 5869852 h 6654630"/>
              <a:gd name="connsiteX16" fmla="*/ 11571244 w 11578769"/>
              <a:gd name="connsiteY16" fmla="*/ 2573275 h 6654630"/>
              <a:gd name="connsiteX17" fmla="*/ 11572643 w 11578769"/>
              <a:gd name="connsiteY17" fmla="*/ 213068 h 6654630"/>
              <a:gd name="connsiteX18" fmla="*/ 11386303 w 11578769"/>
              <a:gd name="connsiteY18" fmla="*/ 34886 h 6654630"/>
              <a:gd name="connsiteX19" fmla="*/ 10689999 w 11578769"/>
              <a:gd name="connsiteY19" fmla="*/ 22192 h 6654630"/>
              <a:gd name="connsiteX20" fmla="*/ 7599878 w 11578769"/>
              <a:gd name="connsiteY20" fmla="*/ 27511 h 6654630"/>
              <a:gd name="connsiteX21" fmla="*/ 1999684 w 11578769"/>
              <a:gd name="connsiteY21" fmla="*/ 0 h 6654630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809341"/>
              <a:gd name="connsiteX1" fmla="*/ 561320 w 11578769"/>
              <a:gd name="connsiteY1" fmla="*/ 10760 h 6809341"/>
              <a:gd name="connsiteX2" fmla="*/ 0 w 11578769"/>
              <a:gd name="connsiteY2" fmla="*/ 72136 h 6809341"/>
              <a:gd name="connsiteX3" fmla="*/ 0 w 11578769"/>
              <a:gd name="connsiteY3" fmla="*/ 860747 h 6809341"/>
              <a:gd name="connsiteX4" fmla="*/ 4597 w 11578769"/>
              <a:gd name="connsiteY4" fmla="*/ 860747 h 6809341"/>
              <a:gd name="connsiteX5" fmla="*/ 8569 w 11578769"/>
              <a:gd name="connsiteY5" fmla="*/ 1393284 h 6809341"/>
              <a:gd name="connsiteX6" fmla="*/ 67470 w 11578769"/>
              <a:gd name="connsiteY6" fmla="*/ 4886549 h 6809341"/>
              <a:gd name="connsiteX7" fmla="*/ 148480 w 11578769"/>
              <a:gd name="connsiteY7" fmla="*/ 5882442 h 6809341"/>
              <a:gd name="connsiteX8" fmla="*/ 5484139 w 11578769"/>
              <a:gd name="connsiteY8" fmla="*/ 5874336 h 6809341"/>
              <a:gd name="connsiteX9" fmla="*/ 8071632 w 11578769"/>
              <a:gd name="connsiteY9" fmla="*/ 5853608 h 6809341"/>
              <a:gd name="connsiteX10" fmla="*/ 8314590 w 11578769"/>
              <a:gd name="connsiteY10" fmla="*/ 5877326 h 6809341"/>
              <a:gd name="connsiteX11" fmla="*/ 8575475 w 11578769"/>
              <a:gd name="connsiteY11" fmla="*/ 6809341 h 6809341"/>
              <a:gd name="connsiteX12" fmla="*/ 8926264 w 11578769"/>
              <a:gd name="connsiteY12" fmla="*/ 5864484 h 6809341"/>
              <a:gd name="connsiteX13" fmla="*/ 9774882 w 11578769"/>
              <a:gd name="connsiteY13" fmla="*/ 5851061 h 6809341"/>
              <a:gd name="connsiteX14" fmla="*/ 10927227 w 11578769"/>
              <a:gd name="connsiteY14" fmla="*/ 5873967 h 6809341"/>
              <a:gd name="connsiteX15" fmla="*/ 11562334 w 11578769"/>
              <a:gd name="connsiteY15" fmla="*/ 5869852 h 6809341"/>
              <a:gd name="connsiteX16" fmla="*/ 11571244 w 11578769"/>
              <a:gd name="connsiteY16" fmla="*/ 2573275 h 6809341"/>
              <a:gd name="connsiteX17" fmla="*/ 11572643 w 11578769"/>
              <a:gd name="connsiteY17" fmla="*/ 213068 h 6809341"/>
              <a:gd name="connsiteX18" fmla="*/ 11386303 w 11578769"/>
              <a:gd name="connsiteY18" fmla="*/ 34886 h 6809341"/>
              <a:gd name="connsiteX19" fmla="*/ 10689999 w 11578769"/>
              <a:gd name="connsiteY19" fmla="*/ 22192 h 6809341"/>
              <a:gd name="connsiteX20" fmla="*/ 7599878 w 11578769"/>
              <a:gd name="connsiteY20" fmla="*/ 27511 h 6809341"/>
              <a:gd name="connsiteX21" fmla="*/ 1999684 w 11578769"/>
              <a:gd name="connsiteY21" fmla="*/ 0 h 6809341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213068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80739"/>
              <a:gd name="connsiteY0" fmla="*/ 0 h 6964048"/>
              <a:gd name="connsiteX1" fmla="*/ 561320 w 11580739"/>
              <a:gd name="connsiteY1" fmla="*/ 10760 h 6964048"/>
              <a:gd name="connsiteX2" fmla="*/ 0 w 11580739"/>
              <a:gd name="connsiteY2" fmla="*/ 72136 h 6964048"/>
              <a:gd name="connsiteX3" fmla="*/ 0 w 11580739"/>
              <a:gd name="connsiteY3" fmla="*/ 860747 h 6964048"/>
              <a:gd name="connsiteX4" fmla="*/ 4597 w 11580739"/>
              <a:gd name="connsiteY4" fmla="*/ 860747 h 6964048"/>
              <a:gd name="connsiteX5" fmla="*/ 8569 w 11580739"/>
              <a:gd name="connsiteY5" fmla="*/ 1393284 h 6964048"/>
              <a:gd name="connsiteX6" fmla="*/ 67470 w 11580739"/>
              <a:gd name="connsiteY6" fmla="*/ 4886549 h 6964048"/>
              <a:gd name="connsiteX7" fmla="*/ 148480 w 11580739"/>
              <a:gd name="connsiteY7" fmla="*/ 5882442 h 6964048"/>
              <a:gd name="connsiteX8" fmla="*/ 5484139 w 11580739"/>
              <a:gd name="connsiteY8" fmla="*/ 5874336 h 6964048"/>
              <a:gd name="connsiteX9" fmla="*/ 8071632 w 11580739"/>
              <a:gd name="connsiteY9" fmla="*/ 5853608 h 6964048"/>
              <a:gd name="connsiteX10" fmla="*/ 8314590 w 11580739"/>
              <a:gd name="connsiteY10" fmla="*/ 5877326 h 6964048"/>
              <a:gd name="connsiteX11" fmla="*/ 8575475 w 11580739"/>
              <a:gd name="connsiteY11" fmla="*/ 6964048 h 6964048"/>
              <a:gd name="connsiteX12" fmla="*/ 8926264 w 11580739"/>
              <a:gd name="connsiteY12" fmla="*/ 5864484 h 6964048"/>
              <a:gd name="connsiteX13" fmla="*/ 9774882 w 11580739"/>
              <a:gd name="connsiteY13" fmla="*/ 5851061 h 6964048"/>
              <a:gd name="connsiteX14" fmla="*/ 10927227 w 11580739"/>
              <a:gd name="connsiteY14" fmla="*/ 5873967 h 6964048"/>
              <a:gd name="connsiteX15" fmla="*/ 11562334 w 11580739"/>
              <a:gd name="connsiteY15" fmla="*/ 5869852 h 6964048"/>
              <a:gd name="connsiteX16" fmla="*/ 11571244 w 11580739"/>
              <a:gd name="connsiteY16" fmla="*/ 2573275 h 6964048"/>
              <a:gd name="connsiteX17" fmla="*/ 11572643 w 11580739"/>
              <a:gd name="connsiteY17" fmla="*/ 213068 h 6964048"/>
              <a:gd name="connsiteX18" fmla="*/ 11386303 w 11580739"/>
              <a:gd name="connsiteY18" fmla="*/ 34886 h 6964048"/>
              <a:gd name="connsiteX19" fmla="*/ 10689999 w 11580739"/>
              <a:gd name="connsiteY19" fmla="*/ 22192 h 6964048"/>
              <a:gd name="connsiteX20" fmla="*/ 7599878 w 11580739"/>
              <a:gd name="connsiteY20" fmla="*/ 27511 h 6964048"/>
              <a:gd name="connsiteX21" fmla="*/ 1999684 w 11580739"/>
              <a:gd name="connsiteY21" fmla="*/ 0 h 6964048"/>
              <a:gd name="connsiteX0" fmla="*/ 1999684 w 11580739"/>
              <a:gd name="connsiteY0" fmla="*/ 0 h 6964048"/>
              <a:gd name="connsiteX1" fmla="*/ 561320 w 11580739"/>
              <a:gd name="connsiteY1" fmla="*/ 10760 h 6964048"/>
              <a:gd name="connsiteX2" fmla="*/ 0 w 11580739"/>
              <a:gd name="connsiteY2" fmla="*/ 72136 h 6964048"/>
              <a:gd name="connsiteX3" fmla="*/ 0 w 11580739"/>
              <a:gd name="connsiteY3" fmla="*/ 860747 h 6964048"/>
              <a:gd name="connsiteX4" fmla="*/ 4597 w 11580739"/>
              <a:gd name="connsiteY4" fmla="*/ 860747 h 6964048"/>
              <a:gd name="connsiteX5" fmla="*/ 8569 w 11580739"/>
              <a:gd name="connsiteY5" fmla="*/ 1393284 h 6964048"/>
              <a:gd name="connsiteX6" fmla="*/ 67470 w 11580739"/>
              <a:gd name="connsiteY6" fmla="*/ 4886549 h 6964048"/>
              <a:gd name="connsiteX7" fmla="*/ 148480 w 11580739"/>
              <a:gd name="connsiteY7" fmla="*/ 5882442 h 6964048"/>
              <a:gd name="connsiteX8" fmla="*/ 5484139 w 11580739"/>
              <a:gd name="connsiteY8" fmla="*/ 5874336 h 6964048"/>
              <a:gd name="connsiteX9" fmla="*/ 8071632 w 11580739"/>
              <a:gd name="connsiteY9" fmla="*/ 5853608 h 6964048"/>
              <a:gd name="connsiteX10" fmla="*/ 8314590 w 11580739"/>
              <a:gd name="connsiteY10" fmla="*/ 5877326 h 6964048"/>
              <a:gd name="connsiteX11" fmla="*/ 8575475 w 11580739"/>
              <a:gd name="connsiteY11" fmla="*/ 6964048 h 6964048"/>
              <a:gd name="connsiteX12" fmla="*/ 8926264 w 11580739"/>
              <a:gd name="connsiteY12" fmla="*/ 5864484 h 6964048"/>
              <a:gd name="connsiteX13" fmla="*/ 9774882 w 11580739"/>
              <a:gd name="connsiteY13" fmla="*/ 5851061 h 6964048"/>
              <a:gd name="connsiteX14" fmla="*/ 10927227 w 11580739"/>
              <a:gd name="connsiteY14" fmla="*/ 5873967 h 6964048"/>
              <a:gd name="connsiteX15" fmla="*/ 11562334 w 11580739"/>
              <a:gd name="connsiteY15" fmla="*/ 5869852 h 6964048"/>
              <a:gd name="connsiteX16" fmla="*/ 11571244 w 11580739"/>
              <a:gd name="connsiteY16" fmla="*/ 2573275 h 6964048"/>
              <a:gd name="connsiteX17" fmla="*/ 11572643 w 11580739"/>
              <a:gd name="connsiteY17" fmla="*/ 135715 h 6964048"/>
              <a:gd name="connsiteX18" fmla="*/ 11386303 w 11580739"/>
              <a:gd name="connsiteY18" fmla="*/ 34886 h 6964048"/>
              <a:gd name="connsiteX19" fmla="*/ 10689999 w 11580739"/>
              <a:gd name="connsiteY19" fmla="*/ 22192 h 6964048"/>
              <a:gd name="connsiteX20" fmla="*/ 7599878 w 11580739"/>
              <a:gd name="connsiteY20" fmla="*/ 27511 h 6964048"/>
              <a:gd name="connsiteX21" fmla="*/ 1999684 w 1158073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0 w 11578769"/>
              <a:gd name="connsiteY2" fmla="*/ 72136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48480 w 11578769"/>
              <a:gd name="connsiteY7" fmla="*/ 5882442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9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4597 w 11578769"/>
              <a:gd name="connsiteY4" fmla="*/ 860747 h 6964048"/>
              <a:gd name="connsiteX5" fmla="*/ 8569 w 11578769"/>
              <a:gd name="connsiteY5" fmla="*/ 1393284 h 6964048"/>
              <a:gd name="connsiteX6" fmla="*/ 67470 w 11578769"/>
              <a:gd name="connsiteY6" fmla="*/ 4886548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39624 w 11578769"/>
              <a:gd name="connsiteY4" fmla="*/ 860749 h 6964048"/>
              <a:gd name="connsiteX5" fmla="*/ 8569 w 11578769"/>
              <a:gd name="connsiteY5" fmla="*/ 1393284 h 6964048"/>
              <a:gd name="connsiteX6" fmla="*/ 67470 w 11578769"/>
              <a:gd name="connsiteY6" fmla="*/ 4886548 h 6964048"/>
              <a:gd name="connsiteX7" fmla="*/ 128464 w 11578769"/>
              <a:gd name="connsiteY7" fmla="*/ 5882443 h 6964048"/>
              <a:gd name="connsiteX8" fmla="*/ 5484139 w 11578769"/>
              <a:gd name="connsiteY8" fmla="*/ 5874336 h 6964048"/>
              <a:gd name="connsiteX9" fmla="*/ 8071632 w 11578769"/>
              <a:gd name="connsiteY9" fmla="*/ 5853608 h 6964048"/>
              <a:gd name="connsiteX10" fmla="*/ 8314590 w 11578769"/>
              <a:gd name="connsiteY10" fmla="*/ 5877326 h 6964048"/>
              <a:gd name="connsiteX11" fmla="*/ 8575475 w 11578769"/>
              <a:gd name="connsiteY11" fmla="*/ 6964048 h 6964048"/>
              <a:gd name="connsiteX12" fmla="*/ 8926264 w 11578769"/>
              <a:gd name="connsiteY12" fmla="*/ 5864484 h 6964048"/>
              <a:gd name="connsiteX13" fmla="*/ 9774882 w 11578769"/>
              <a:gd name="connsiteY13" fmla="*/ 5851061 h 6964048"/>
              <a:gd name="connsiteX14" fmla="*/ 10927227 w 11578769"/>
              <a:gd name="connsiteY14" fmla="*/ 5873967 h 6964048"/>
              <a:gd name="connsiteX15" fmla="*/ 11562334 w 11578769"/>
              <a:gd name="connsiteY15" fmla="*/ 5869852 h 6964048"/>
              <a:gd name="connsiteX16" fmla="*/ 11571244 w 11578769"/>
              <a:gd name="connsiteY16" fmla="*/ 2573275 h 6964048"/>
              <a:gd name="connsiteX17" fmla="*/ 11572643 w 11578769"/>
              <a:gd name="connsiteY17" fmla="*/ 135715 h 6964048"/>
              <a:gd name="connsiteX18" fmla="*/ 11386303 w 11578769"/>
              <a:gd name="connsiteY18" fmla="*/ 34886 h 6964048"/>
              <a:gd name="connsiteX19" fmla="*/ 10689999 w 11578769"/>
              <a:gd name="connsiteY19" fmla="*/ 22192 h 6964048"/>
              <a:gd name="connsiteX20" fmla="*/ 7599878 w 11578769"/>
              <a:gd name="connsiteY20" fmla="*/ 27511 h 6964048"/>
              <a:gd name="connsiteX21" fmla="*/ 1999684 w 11578769"/>
              <a:gd name="connsiteY21" fmla="*/ 0 h 6964048"/>
              <a:gd name="connsiteX0" fmla="*/ 1999684 w 11578769"/>
              <a:gd name="connsiteY0" fmla="*/ 0 h 6964048"/>
              <a:gd name="connsiteX1" fmla="*/ 561320 w 11578769"/>
              <a:gd name="connsiteY1" fmla="*/ 10760 h 6964048"/>
              <a:gd name="connsiteX2" fmla="*/ 20015 w 11578769"/>
              <a:gd name="connsiteY2" fmla="*/ 56664 h 6964048"/>
              <a:gd name="connsiteX3" fmla="*/ 0 w 11578769"/>
              <a:gd name="connsiteY3" fmla="*/ 860747 h 6964048"/>
              <a:gd name="connsiteX4" fmla="*/ 8569 w 11578769"/>
              <a:gd name="connsiteY4" fmla="*/ 1393284 h 6964048"/>
              <a:gd name="connsiteX5" fmla="*/ 67470 w 11578769"/>
              <a:gd name="connsiteY5" fmla="*/ 4886548 h 6964048"/>
              <a:gd name="connsiteX6" fmla="*/ 128464 w 11578769"/>
              <a:gd name="connsiteY6" fmla="*/ 5882443 h 6964048"/>
              <a:gd name="connsiteX7" fmla="*/ 5484139 w 11578769"/>
              <a:gd name="connsiteY7" fmla="*/ 5874336 h 6964048"/>
              <a:gd name="connsiteX8" fmla="*/ 8071632 w 11578769"/>
              <a:gd name="connsiteY8" fmla="*/ 5853608 h 6964048"/>
              <a:gd name="connsiteX9" fmla="*/ 8314590 w 11578769"/>
              <a:gd name="connsiteY9" fmla="*/ 5877326 h 6964048"/>
              <a:gd name="connsiteX10" fmla="*/ 8575475 w 11578769"/>
              <a:gd name="connsiteY10" fmla="*/ 6964048 h 6964048"/>
              <a:gd name="connsiteX11" fmla="*/ 8926264 w 11578769"/>
              <a:gd name="connsiteY11" fmla="*/ 5864484 h 6964048"/>
              <a:gd name="connsiteX12" fmla="*/ 9774882 w 11578769"/>
              <a:gd name="connsiteY12" fmla="*/ 5851061 h 6964048"/>
              <a:gd name="connsiteX13" fmla="*/ 10927227 w 11578769"/>
              <a:gd name="connsiteY13" fmla="*/ 5873967 h 6964048"/>
              <a:gd name="connsiteX14" fmla="*/ 11562334 w 11578769"/>
              <a:gd name="connsiteY14" fmla="*/ 5869852 h 6964048"/>
              <a:gd name="connsiteX15" fmla="*/ 11571244 w 11578769"/>
              <a:gd name="connsiteY15" fmla="*/ 2573275 h 6964048"/>
              <a:gd name="connsiteX16" fmla="*/ 11572643 w 11578769"/>
              <a:gd name="connsiteY16" fmla="*/ 135715 h 6964048"/>
              <a:gd name="connsiteX17" fmla="*/ 11386303 w 11578769"/>
              <a:gd name="connsiteY17" fmla="*/ 34886 h 6964048"/>
              <a:gd name="connsiteX18" fmla="*/ 10689999 w 11578769"/>
              <a:gd name="connsiteY18" fmla="*/ 22192 h 6964048"/>
              <a:gd name="connsiteX19" fmla="*/ 7599878 w 11578769"/>
              <a:gd name="connsiteY19" fmla="*/ 27511 h 6964048"/>
              <a:gd name="connsiteX20" fmla="*/ 1999684 w 11578769"/>
              <a:gd name="connsiteY20" fmla="*/ 0 h 6964048"/>
              <a:gd name="connsiteX0" fmla="*/ 1991115 w 11570200"/>
              <a:gd name="connsiteY0" fmla="*/ 0 h 6964048"/>
              <a:gd name="connsiteX1" fmla="*/ 552751 w 11570200"/>
              <a:gd name="connsiteY1" fmla="*/ 10760 h 6964048"/>
              <a:gd name="connsiteX2" fmla="*/ 11446 w 11570200"/>
              <a:gd name="connsiteY2" fmla="*/ 56664 h 6964048"/>
              <a:gd name="connsiteX3" fmla="*/ 6442 w 11570200"/>
              <a:gd name="connsiteY3" fmla="*/ 845281 h 6964048"/>
              <a:gd name="connsiteX4" fmla="*/ 0 w 11570200"/>
              <a:gd name="connsiteY4" fmla="*/ 1393284 h 6964048"/>
              <a:gd name="connsiteX5" fmla="*/ 58901 w 11570200"/>
              <a:gd name="connsiteY5" fmla="*/ 4886548 h 6964048"/>
              <a:gd name="connsiteX6" fmla="*/ 119895 w 11570200"/>
              <a:gd name="connsiteY6" fmla="*/ 5882443 h 6964048"/>
              <a:gd name="connsiteX7" fmla="*/ 5475570 w 11570200"/>
              <a:gd name="connsiteY7" fmla="*/ 5874336 h 6964048"/>
              <a:gd name="connsiteX8" fmla="*/ 8063063 w 11570200"/>
              <a:gd name="connsiteY8" fmla="*/ 5853608 h 6964048"/>
              <a:gd name="connsiteX9" fmla="*/ 8306021 w 11570200"/>
              <a:gd name="connsiteY9" fmla="*/ 5877326 h 6964048"/>
              <a:gd name="connsiteX10" fmla="*/ 8566906 w 11570200"/>
              <a:gd name="connsiteY10" fmla="*/ 6964048 h 6964048"/>
              <a:gd name="connsiteX11" fmla="*/ 8917695 w 11570200"/>
              <a:gd name="connsiteY11" fmla="*/ 5864484 h 6964048"/>
              <a:gd name="connsiteX12" fmla="*/ 9766313 w 11570200"/>
              <a:gd name="connsiteY12" fmla="*/ 5851061 h 6964048"/>
              <a:gd name="connsiteX13" fmla="*/ 10918658 w 11570200"/>
              <a:gd name="connsiteY13" fmla="*/ 5873967 h 6964048"/>
              <a:gd name="connsiteX14" fmla="*/ 11553765 w 11570200"/>
              <a:gd name="connsiteY14" fmla="*/ 5869852 h 6964048"/>
              <a:gd name="connsiteX15" fmla="*/ 11562675 w 11570200"/>
              <a:gd name="connsiteY15" fmla="*/ 2573275 h 6964048"/>
              <a:gd name="connsiteX16" fmla="*/ 11564074 w 11570200"/>
              <a:gd name="connsiteY16" fmla="*/ 135715 h 6964048"/>
              <a:gd name="connsiteX17" fmla="*/ 11377734 w 11570200"/>
              <a:gd name="connsiteY17" fmla="*/ 34886 h 6964048"/>
              <a:gd name="connsiteX18" fmla="*/ 10681430 w 11570200"/>
              <a:gd name="connsiteY18" fmla="*/ 22192 h 6964048"/>
              <a:gd name="connsiteX19" fmla="*/ 7591309 w 11570200"/>
              <a:gd name="connsiteY19" fmla="*/ 27511 h 6964048"/>
              <a:gd name="connsiteX20" fmla="*/ 1991115 w 11570200"/>
              <a:gd name="connsiteY20" fmla="*/ 0 h 6964048"/>
              <a:gd name="connsiteX0" fmla="*/ 1984916 w 11564001"/>
              <a:gd name="connsiteY0" fmla="*/ 0 h 6964048"/>
              <a:gd name="connsiteX1" fmla="*/ 546552 w 11564001"/>
              <a:gd name="connsiteY1" fmla="*/ 10760 h 6964048"/>
              <a:gd name="connsiteX2" fmla="*/ 5247 w 11564001"/>
              <a:gd name="connsiteY2" fmla="*/ 56664 h 6964048"/>
              <a:gd name="connsiteX3" fmla="*/ 243 w 11564001"/>
              <a:gd name="connsiteY3" fmla="*/ 845281 h 6964048"/>
              <a:gd name="connsiteX4" fmla="*/ 8812 w 11564001"/>
              <a:gd name="connsiteY4" fmla="*/ 1671759 h 6964048"/>
              <a:gd name="connsiteX5" fmla="*/ 52702 w 11564001"/>
              <a:gd name="connsiteY5" fmla="*/ 4886548 h 6964048"/>
              <a:gd name="connsiteX6" fmla="*/ 113696 w 11564001"/>
              <a:gd name="connsiteY6" fmla="*/ 5882443 h 6964048"/>
              <a:gd name="connsiteX7" fmla="*/ 5469371 w 11564001"/>
              <a:gd name="connsiteY7" fmla="*/ 5874336 h 6964048"/>
              <a:gd name="connsiteX8" fmla="*/ 8056864 w 11564001"/>
              <a:gd name="connsiteY8" fmla="*/ 5853608 h 6964048"/>
              <a:gd name="connsiteX9" fmla="*/ 8299822 w 11564001"/>
              <a:gd name="connsiteY9" fmla="*/ 5877326 h 6964048"/>
              <a:gd name="connsiteX10" fmla="*/ 8560707 w 11564001"/>
              <a:gd name="connsiteY10" fmla="*/ 6964048 h 6964048"/>
              <a:gd name="connsiteX11" fmla="*/ 8911496 w 11564001"/>
              <a:gd name="connsiteY11" fmla="*/ 5864484 h 6964048"/>
              <a:gd name="connsiteX12" fmla="*/ 9760114 w 11564001"/>
              <a:gd name="connsiteY12" fmla="*/ 5851061 h 6964048"/>
              <a:gd name="connsiteX13" fmla="*/ 10912459 w 11564001"/>
              <a:gd name="connsiteY13" fmla="*/ 5873967 h 6964048"/>
              <a:gd name="connsiteX14" fmla="*/ 11547566 w 11564001"/>
              <a:gd name="connsiteY14" fmla="*/ 5869852 h 6964048"/>
              <a:gd name="connsiteX15" fmla="*/ 11556476 w 11564001"/>
              <a:gd name="connsiteY15" fmla="*/ 2573275 h 6964048"/>
              <a:gd name="connsiteX16" fmla="*/ 11557875 w 11564001"/>
              <a:gd name="connsiteY16" fmla="*/ 135715 h 6964048"/>
              <a:gd name="connsiteX17" fmla="*/ 11371535 w 11564001"/>
              <a:gd name="connsiteY17" fmla="*/ 34886 h 6964048"/>
              <a:gd name="connsiteX18" fmla="*/ 10675231 w 11564001"/>
              <a:gd name="connsiteY18" fmla="*/ 22192 h 6964048"/>
              <a:gd name="connsiteX19" fmla="*/ 7585110 w 11564001"/>
              <a:gd name="connsiteY19" fmla="*/ 27511 h 6964048"/>
              <a:gd name="connsiteX20" fmla="*/ 1984916 w 11564001"/>
              <a:gd name="connsiteY20" fmla="*/ 0 h 6964048"/>
              <a:gd name="connsiteX0" fmla="*/ 1984673 w 11563758"/>
              <a:gd name="connsiteY0" fmla="*/ 0 h 6964048"/>
              <a:gd name="connsiteX1" fmla="*/ 546309 w 11563758"/>
              <a:gd name="connsiteY1" fmla="*/ 10760 h 6964048"/>
              <a:gd name="connsiteX2" fmla="*/ 5004 w 11563758"/>
              <a:gd name="connsiteY2" fmla="*/ 56664 h 6964048"/>
              <a:gd name="connsiteX3" fmla="*/ 0 w 11563758"/>
              <a:gd name="connsiteY3" fmla="*/ 845281 h 6964048"/>
              <a:gd name="connsiteX4" fmla="*/ 52459 w 11563758"/>
              <a:gd name="connsiteY4" fmla="*/ 4886548 h 6964048"/>
              <a:gd name="connsiteX5" fmla="*/ 113453 w 11563758"/>
              <a:gd name="connsiteY5" fmla="*/ 5882443 h 6964048"/>
              <a:gd name="connsiteX6" fmla="*/ 5469128 w 11563758"/>
              <a:gd name="connsiteY6" fmla="*/ 5874336 h 6964048"/>
              <a:gd name="connsiteX7" fmla="*/ 8056621 w 11563758"/>
              <a:gd name="connsiteY7" fmla="*/ 5853608 h 6964048"/>
              <a:gd name="connsiteX8" fmla="*/ 8299579 w 11563758"/>
              <a:gd name="connsiteY8" fmla="*/ 5877326 h 6964048"/>
              <a:gd name="connsiteX9" fmla="*/ 8560464 w 11563758"/>
              <a:gd name="connsiteY9" fmla="*/ 6964048 h 6964048"/>
              <a:gd name="connsiteX10" fmla="*/ 8911253 w 11563758"/>
              <a:gd name="connsiteY10" fmla="*/ 5864484 h 6964048"/>
              <a:gd name="connsiteX11" fmla="*/ 9759871 w 11563758"/>
              <a:gd name="connsiteY11" fmla="*/ 5851061 h 6964048"/>
              <a:gd name="connsiteX12" fmla="*/ 10912216 w 11563758"/>
              <a:gd name="connsiteY12" fmla="*/ 5873967 h 6964048"/>
              <a:gd name="connsiteX13" fmla="*/ 11547323 w 11563758"/>
              <a:gd name="connsiteY13" fmla="*/ 5869852 h 6964048"/>
              <a:gd name="connsiteX14" fmla="*/ 11556233 w 11563758"/>
              <a:gd name="connsiteY14" fmla="*/ 2573275 h 6964048"/>
              <a:gd name="connsiteX15" fmla="*/ 11557632 w 11563758"/>
              <a:gd name="connsiteY15" fmla="*/ 135715 h 6964048"/>
              <a:gd name="connsiteX16" fmla="*/ 11371292 w 11563758"/>
              <a:gd name="connsiteY16" fmla="*/ 34886 h 6964048"/>
              <a:gd name="connsiteX17" fmla="*/ 10674988 w 11563758"/>
              <a:gd name="connsiteY17" fmla="*/ 22192 h 6964048"/>
              <a:gd name="connsiteX18" fmla="*/ 7584867 w 11563758"/>
              <a:gd name="connsiteY18" fmla="*/ 27511 h 6964048"/>
              <a:gd name="connsiteX19" fmla="*/ 1984673 w 11563758"/>
              <a:gd name="connsiteY19" fmla="*/ 0 h 6964048"/>
              <a:gd name="connsiteX0" fmla="*/ 1979669 w 11558754"/>
              <a:gd name="connsiteY0" fmla="*/ 0 h 6964048"/>
              <a:gd name="connsiteX1" fmla="*/ 541305 w 11558754"/>
              <a:gd name="connsiteY1" fmla="*/ 10760 h 6964048"/>
              <a:gd name="connsiteX2" fmla="*/ 0 w 11558754"/>
              <a:gd name="connsiteY2" fmla="*/ 56664 h 6964048"/>
              <a:gd name="connsiteX3" fmla="*/ 10007 w 11558754"/>
              <a:gd name="connsiteY3" fmla="*/ 907167 h 6964048"/>
              <a:gd name="connsiteX4" fmla="*/ 47455 w 11558754"/>
              <a:gd name="connsiteY4" fmla="*/ 4886548 h 6964048"/>
              <a:gd name="connsiteX5" fmla="*/ 108449 w 11558754"/>
              <a:gd name="connsiteY5" fmla="*/ 5882443 h 6964048"/>
              <a:gd name="connsiteX6" fmla="*/ 5464124 w 11558754"/>
              <a:gd name="connsiteY6" fmla="*/ 5874336 h 6964048"/>
              <a:gd name="connsiteX7" fmla="*/ 8051617 w 11558754"/>
              <a:gd name="connsiteY7" fmla="*/ 5853608 h 6964048"/>
              <a:gd name="connsiteX8" fmla="*/ 8294575 w 11558754"/>
              <a:gd name="connsiteY8" fmla="*/ 5877326 h 6964048"/>
              <a:gd name="connsiteX9" fmla="*/ 8555460 w 11558754"/>
              <a:gd name="connsiteY9" fmla="*/ 6964048 h 6964048"/>
              <a:gd name="connsiteX10" fmla="*/ 8906249 w 11558754"/>
              <a:gd name="connsiteY10" fmla="*/ 5864484 h 6964048"/>
              <a:gd name="connsiteX11" fmla="*/ 9754867 w 11558754"/>
              <a:gd name="connsiteY11" fmla="*/ 5851061 h 6964048"/>
              <a:gd name="connsiteX12" fmla="*/ 10907212 w 11558754"/>
              <a:gd name="connsiteY12" fmla="*/ 5873967 h 6964048"/>
              <a:gd name="connsiteX13" fmla="*/ 11542319 w 11558754"/>
              <a:gd name="connsiteY13" fmla="*/ 5869852 h 6964048"/>
              <a:gd name="connsiteX14" fmla="*/ 11551229 w 11558754"/>
              <a:gd name="connsiteY14" fmla="*/ 2573275 h 6964048"/>
              <a:gd name="connsiteX15" fmla="*/ 11552628 w 11558754"/>
              <a:gd name="connsiteY15" fmla="*/ 135715 h 6964048"/>
              <a:gd name="connsiteX16" fmla="*/ 11366288 w 11558754"/>
              <a:gd name="connsiteY16" fmla="*/ 34886 h 6964048"/>
              <a:gd name="connsiteX17" fmla="*/ 10669984 w 11558754"/>
              <a:gd name="connsiteY17" fmla="*/ 22192 h 6964048"/>
              <a:gd name="connsiteX18" fmla="*/ 7579863 w 11558754"/>
              <a:gd name="connsiteY18" fmla="*/ 27511 h 6964048"/>
              <a:gd name="connsiteX19" fmla="*/ 1979669 w 11558754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1548747"/>
              <a:gd name="connsiteY0" fmla="*/ 0 h 6964048"/>
              <a:gd name="connsiteX1" fmla="*/ 531298 w 11548747"/>
              <a:gd name="connsiteY1" fmla="*/ 10760 h 6964048"/>
              <a:gd name="connsiteX2" fmla="*/ 10008 w 11548747"/>
              <a:gd name="connsiteY2" fmla="*/ 41197 h 6964048"/>
              <a:gd name="connsiteX3" fmla="*/ 0 w 11548747"/>
              <a:gd name="connsiteY3" fmla="*/ 907167 h 6964048"/>
              <a:gd name="connsiteX4" fmla="*/ 37448 w 11548747"/>
              <a:gd name="connsiteY4" fmla="*/ 4886548 h 6964048"/>
              <a:gd name="connsiteX5" fmla="*/ 98442 w 11548747"/>
              <a:gd name="connsiteY5" fmla="*/ 5882443 h 6964048"/>
              <a:gd name="connsiteX6" fmla="*/ 5454117 w 11548747"/>
              <a:gd name="connsiteY6" fmla="*/ 5874336 h 6964048"/>
              <a:gd name="connsiteX7" fmla="*/ 8041610 w 11548747"/>
              <a:gd name="connsiteY7" fmla="*/ 5853608 h 6964048"/>
              <a:gd name="connsiteX8" fmla="*/ 8284568 w 11548747"/>
              <a:gd name="connsiteY8" fmla="*/ 5877326 h 6964048"/>
              <a:gd name="connsiteX9" fmla="*/ 8545453 w 11548747"/>
              <a:gd name="connsiteY9" fmla="*/ 6964048 h 6964048"/>
              <a:gd name="connsiteX10" fmla="*/ 8896242 w 11548747"/>
              <a:gd name="connsiteY10" fmla="*/ 5864484 h 6964048"/>
              <a:gd name="connsiteX11" fmla="*/ 9744860 w 11548747"/>
              <a:gd name="connsiteY11" fmla="*/ 5851061 h 6964048"/>
              <a:gd name="connsiteX12" fmla="*/ 10897205 w 11548747"/>
              <a:gd name="connsiteY12" fmla="*/ 5873967 h 6964048"/>
              <a:gd name="connsiteX13" fmla="*/ 11532312 w 11548747"/>
              <a:gd name="connsiteY13" fmla="*/ 5869852 h 6964048"/>
              <a:gd name="connsiteX14" fmla="*/ 11541222 w 11548747"/>
              <a:gd name="connsiteY14" fmla="*/ 2573275 h 6964048"/>
              <a:gd name="connsiteX15" fmla="*/ 11542621 w 11548747"/>
              <a:gd name="connsiteY15" fmla="*/ 135715 h 6964048"/>
              <a:gd name="connsiteX16" fmla="*/ 11356281 w 11548747"/>
              <a:gd name="connsiteY16" fmla="*/ 34886 h 6964048"/>
              <a:gd name="connsiteX17" fmla="*/ 10659977 w 11548747"/>
              <a:gd name="connsiteY17" fmla="*/ 22192 h 6964048"/>
              <a:gd name="connsiteX18" fmla="*/ 7569856 w 11548747"/>
              <a:gd name="connsiteY18" fmla="*/ 27511 h 6964048"/>
              <a:gd name="connsiteX19" fmla="*/ 1969662 w 11548747"/>
              <a:gd name="connsiteY19" fmla="*/ 0 h 6964048"/>
              <a:gd name="connsiteX0" fmla="*/ 1969662 w 13176852"/>
              <a:gd name="connsiteY0" fmla="*/ 0 h 6964048"/>
              <a:gd name="connsiteX1" fmla="*/ 531298 w 13176852"/>
              <a:gd name="connsiteY1" fmla="*/ 10760 h 6964048"/>
              <a:gd name="connsiteX2" fmla="*/ 10008 w 13176852"/>
              <a:gd name="connsiteY2" fmla="*/ 41197 h 6964048"/>
              <a:gd name="connsiteX3" fmla="*/ 0 w 13176852"/>
              <a:gd name="connsiteY3" fmla="*/ 907167 h 6964048"/>
              <a:gd name="connsiteX4" fmla="*/ 37448 w 13176852"/>
              <a:gd name="connsiteY4" fmla="*/ 4886548 h 6964048"/>
              <a:gd name="connsiteX5" fmla="*/ 98442 w 13176852"/>
              <a:gd name="connsiteY5" fmla="*/ 5882443 h 6964048"/>
              <a:gd name="connsiteX6" fmla="*/ 5454117 w 13176852"/>
              <a:gd name="connsiteY6" fmla="*/ 5874336 h 6964048"/>
              <a:gd name="connsiteX7" fmla="*/ 8041610 w 13176852"/>
              <a:gd name="connsiteY7" fmla="*/ 5853608 h 6964048"/>
              <a:gd name="connsiteX8" fmla="*/ 8284568 w 13176852"/>
              <a:gd name="connsiteY8" fmla="*/ 5877326 h 6964048"/>
              <a:gd name="connsiteX9" fmla="*/ 8545453 w 13176852"/>
              <a:gd name="connsiteY9" fmla="*/ 6964048 h 6964048"/>
              <a:gd name="connsiteX10" fmla="*/ 8896242 w 13176852"/>
              <a:gd name="connsiteY10" fmla="*/ 5864484 h 6964048"/>
              <a:gd name="connsiteX11" fmla="*/ 9744860 w 13176852"/>
              <a:gd name="connsiteY11" fmla="*/ 5851061 h 6964048"/>
              <a:gd name="connsiteX12" fmla="*/ 10897205 w 13176852"/>
              <a:gd name="connsiteY12" fmla="*/ 5873967 h 6964048"/>
              <a:gd name="connsiteX13" fmla="*/ 13176205 w 13176852"/>
              <a:gd name="connsiteY13" fmla="*/ 6004789 h 6964048"/>
              <a:gd name="connsiteX14" fmla="*/ 11541222 w 13176852"/>
              <a:gd name="connsiteY14" fmla="*/ 2573275 h 6964048"/>
              <a:gd name="connsiteX15" fmla="*/ 11542621 w 13176852"/>
              <a:gd name="connsiteY15" fmla="*/ 135715 h 6964048"/>
              <a:gd name="connsiteX16" fmla="*/ 11356281 w 13176852"/>
              <a:gd name="connsiteY16" fmla="*/ 34886 h 6964048"/>
              <a:gd name="connsiteX17" fmla="*/ 10659977 w 13176852"/>
              <a:gd name="connsiteY17" fmla="*/ 22192 h 6964048"/>
              <a:gd name="connsiteX18" fmla="*/ 7569856 w 13176852"/>
              <a:gd name="connsiteY18" fmla="*/ 27511 h 6964048"/>
              <a:gd name="connsiteX19" fmla="*/ 1969662 w 13176852"/>
              <a:gd name="connsiteY19" fmla="*/ 0 h 6964048"/>
              <a:gd name="connsiteX0" fmla="*/ 1969662 w 13257988"/>
              <a:gd name="connsiteY0" fmla="*/ 0 h 6964048"/>
              <a:gd name="connsiteX1" fmla="*/ 531298 w 13257988"/>
              <a:gd name="connsiteY1" fmla="*/ 10760 h 6964048"/>
              <a:gd name="connsiteX2" fmla="*/ 10008 w 13257988"/>
              <a:gd name="connsiteY2" fmla="*/ 41197 h 6964048"/>
              <a:gd name="connsiteX3" fmla="*/ 0 w 13257988"/>
              <a:gd name="connsiteY3" fmla="*/ 907167 h 6964048"/>
              <a:gd name="connsiteX4" fmla="*/ 37448 w 13257988"/>
              <a:gd name="connsiteY4" fmla="*/ 4886548 h 6964048"/>
              <a:gd name="connsiteX5" fmla="*/ 98442 w 13257988"/>
              <a:gd name="connsiteY5" fmla="*/ 5882443 h 6964048"/>
              <a:gd name="connsiteX6" fmla="*/ 5454117 w 13257988"/>
              <a:gd name="connsiteY6" fmla="*/ 5874336 h 6964048"/>
              <a:gd name="connsiteX7" fmla="*/ 8041610 w 13257988"/>
              <a:gd name="connsiteY7" fmla="*/ 5853608 h 6964048"/>
              <a:gd name="connsiteX8" fmla="*/ 8284568 w 13257988"/>
              <a:gd name="connsiteY8" fmla="*/ 5877326 h 6964048"/>
              <a:gd name="connsiteX9" fmla="*/ 8545453 w 13257988"/>
              <a:gd name="connsiteY9" fmla="*/ 6964048 h 6964048"/>
              <a:gd name="connsiteX10" fmla="*/ 8896242 w 13257988"/>
              <a:gd name="connsiteY10" fmla="*/ 5864484 h 6964048"/>
              <a:gd name="connsiteX11" fmla="*/ 9744860 w 13257988"/>
              <a:gd name="connsiteY11" fmla="*/ 5851061 h 6964048"/>
              <a:gd name="connsiteX12" fmla="*/ 10897205 w 13257988"/>
              <a:gd name="connsiteY12" fmla="*/ 5873967 h 6964048"/>
              <a:gd name="connsiteX13" fmla="*/ 13176205 w 13257988"/>
              <a:gd name="connsiteY13" fmla="*/ 6004789 h 6964048"/>
              <a:gd name="connsiteX14" fmla="*/ 13257852 w 13257988"/>
              <a:gd name="connsiteY14" fmla="*/ 1313888 h 6964048"/>
              <a:gd name="connsiteX15" fmla="*/ 11542621 w 13257988"/>
              <a:gd name="connsiteY15" fmla="*/ 135715 h 6964048"/>
              <a:gd name="connsiteX16" fmla="*/ 11356281 w 13257988"/>
              <a:gd name="connsiteY16" fmla="*/ 34886 h 6964048"/>
              <a:gd name="connsiteX17" fmla="*/ 10659977 w 13257988"/>
              <a:gd name="connsiteY17" fmla="*/ 22192 h 6964048"/>
              <a:gd name="connsiteX18" fmla="*/ 7569856 w 13257988"/>
              <a:gd name="connsiteY18" fmla="*/ 27511 h 6964048"/>
              <a:gd name="connsiteX19" fmla="*/ 1969662 w 13257988"/>
              <a:gd name="connsiteY19" fmla="*/ 0 h 6964048"/>
              <a:gd name="connsiteX0" fmla="*/ 1969662 w 13266257"/>
              <a:gd name="connsiteY0" fmla="*/ 10977443 h 17941491"/>
              <a:gd name="connsiteX1" fmla="*/ 531298 w 13266257"/>
              <a:gd name="connsiteY1" fmla="*/ 10988203 h 17941491"/>
              <a:gd name="connsiteX2" fmla="*/ 10008 w 13266257"/>
              <a:gd name="connsiteY2" fmla="*/ 11018640 h 17941491"/>
              <a:gd name="connsiteX3" fmla="*/ 0 w 13266257"/>
              <a:gd name="connsiteY3" fmla="*/ 11884610 h 17941491"/>
              <a:gd name="connsiteX4" fmla="*/ 37448 w 13266257"/>
              <a:gd name="connsiteY4" fmla="*/ 15863991 h 17941491"/>
              <a:gd name="connsiteX5" fmla="*/ 98442 w 13266257"/>
              <a:gd name="connsiteY5" fmla="*/ 16859886 h 17941491"/>
              <a:gd name="connsiteX6" fmla="*/ 5454117 w 13266257"/>
              <a:gd name="connsiteY6" fmla="*/ 16851779 h 17941491"/>
              <a:gd name="connsiteX7" fmla="*/ 8041610 w 13266257"/>
              <a:gd name="connsiteY7" fmla="*/ 16831051 h 17941491"/>
              <a:gd name="connsiteX8" fmla="*/ 8284568 w 13266257"/>
              <a:gd name="connsiteY8" fmla="*/ 16854769 h 17941491"/>
              <a:gd name="connsiteX9" fmla="*/ 8545453 w 13266257"/>
              <a:gd name="connsiteY9" fmla="*/ 17941491 h 17941491"/>
              <a:gd name="connsiteX10" fmla="*/ 8896242 w 13266257"/>
              <a:gd name="connsiteY10" fmla="*/ 16841927 h 17941491"/>
              <a:gd name="connsiteX11" fmla="*/ 9744860 w 13266257"/>
              <a:gd name="connsiteY11" fmla="*/ 16828504 h 17941491"/>
              <a:gd name="connsiteX12" fmla="*/ 10897205 w 13266257"/>
              <a:gd name="connsiteY12" fmla="*/ 16851410 h 17941491"/>
              <a:gd name="connsiteX13" fmla="*/ 13176205 w 13266257"/>
              <a:gd name="connsiteY13" fmla="*/ 16982232 h 17941491"/>
              <a:gd name="connsiteX14" fmla="*/ 13257852 w 13266257"/>
              <a:gd name="connsiteY14" fmla="*/ 12291331 h 17941491"/>
              <a:gd name="connsiteX15" fmla="*/ 12982846 w 13266257"/>
              <a:gd name="connsiteY15" fmla="*/ 3572 h 17941491"/>
              <a:gd name="connsiteX16" fmla="*/ 11356281 w 13266257"/>
              <a:gd name="connsiteY16" fmla="*/ 11012329 h 17941491"/>
              <a:gd name="connsiteX17" fmla="*/ 10659977 w 13266257"/>
              <a:gd name="connsiteY17" fmla="*/ 10999635 h 17941491"/>
              <a:gd name="connsiteX18" fmla="*/ 7569856 w 13266257"/>
              <a:gd name="connsiteY18" fmla="*/ 11004954 h 17941491"/>
              <a:gd name="connsiteX19" fmla="*/ 1969662 w 13266257"/>
              <a:gd name="connsiteY19" fmla="*/ 10977443 h 17941491"/>
              <a:gd name="connsiteX0" fmla="*/ 1969662 w 13266257"/>
              <a:gd name="connsiteY0" fmla="*/ 10977443 h 17941491"/>
              <a:gd name="connsiteX1" fmla="*/ 531298 w 13266257"/>
              <a:gd name="connsiteY1" fmla="*/ 10988203 h 17941491"/>
              <a:gd name="connsiteX2" fmla="*/ 10008 w 13266257"/>
              <a:gd name="connsiteY2" fmla="*/ 11018640 h 17941491"/>
              <a:gd name="connsiteX3" fmla="*/ 0 w 13266257"/>
              <a:gd name="connsiteY3" fmla="*/ 11884610 h 17941491"/>
              <a:gd name="connsiteX4" fmla="*/ 37448 w 13266257"/>
              <a:gd name="connsiteY4" fmla="*/ 15863991 h 17941491"/>
              <a:gd name="connsiteX5" fmla="*/ 98442 w 13266257"/>
              <a:gd name="connsiteY5" fmla="*/ 16859886 h 17941491"/>
              <a:gd name="connsiteX6" fmla="*/ 5454117 w 13266257"/>
              <a:gd name="connsiteY6" fmla="*/ 16851779 h 17941491"/>
              <a:gd name="connsiteX7" fmla="*/ 8041610 w 13266257"/>
              <a:gd name="connsiteY7" fmla="*/ 16831051 h 17941491"/>
              <a:gd name="connsiteX8" fmla="*/ 8284568 w 13266257"/>
              <a:gd name="connsiteY8" fmla="*/ 16854769 h 17941491"/>
              <a:gd name="connsiteX9" fmla="*/ 8545453 w 13266257"/>
              <a:gd name="connsiteY9" fmla="*/ 17941491 h 17941491"/>
              <a:gd name="connsiteX10" fmla="*/ 8896242 w 13266257"/>
              <a:gd name="connsiteY10" fmla="*/ 16841927 h 17941491"/>
              <a:gd name="connsiteX11" fmla="*/ 9744860 w 13266257"/>
              <a:gd name="connsiteY11" fmla="*/ 16828504 h 17941491"/>
              <a:gd name="connsiteX12" fmla="*/ 10897205 w 13266257"/>
              <a:gd name="connsiteY12" fmla="*/ 16851410 h 17941491"/>
              <a:gd name="connsiteX13" fmla="*/ 13176205 w 13266257"/>
              <a:gd name="connsiteY13" fmla="*/ 16982232 h 17941491"/>
              <a:gd name="connsiteX14" fmla="*/ 13257852 w 13266257"/>
              <a:gd name="connsiteY14" fmla="*/ 12291331 h 17941491"/>
              <a:gd name="connsiteX15" fmla="*/ 12982846 w 13266257"/>
              <a:gd name="connsiteY15" fmla="*/ 3572 h 17941491"/>
              <a:gd name="connsiteX16" fmla="*/ 11356281 w 13266257"/>
              <a:gd name="connsiteY16" fmla="*/ 11012329 h 17941491"/>
              <a:gd name="connsiteX17" fmla="*/ 7569856 w 13266257"/>
              <a:gd name="connsiteY17" fmla="*/ 11004954 h 17941491"/>
              <a:gd name="connsiteX18" fmla="*/ 1969662 w 13266257"/>
              <a:gd name="connsiteY18" fmla="*/ 10977443 h 17941491"/>
              <a:gd name="connsiteX0" fmla="*/ 1969662 w 13265043"/>
              <a:gd name="connsiteY0" fmla="*/ 11860808 h 18824856"/>
              <a:gd name="connsiteX1" fmla="*/ 531298 w 13265043"/>
              <a:gd name="connsiteY1" fmla="*/ 11871568 h 18824856"/>
              <a:gd name="connsiteX2" fmla="*/ 10008 w 13265043"/>
              <a:gd name="connsiteY2" fmla="*/ 11902005 h 18824856"/>
              <a:gd name="connsiteX3" fmla="*/ 0 w 13265043"/>
              <a:gd name="connsiteY3" fmla="*/ 12767975 h 18824856"/>
              <a:gd name="connsiteX4" fmla="*/ 37448 w 13265043"/>
              <a:gd name="connsiteY4" fmla="*/ 16747356 h 18824856"/>
              <a:gd name="connsiteX5" fmla="*/ 98442 w 13265043"/>
              <a:gd name="connsiteY5" fmla="*/ 17743251 h 18824856"/>
              <a:gd name="connsiteX6" fmla="*/ 5454117 w 13265043"/>
              <a:gd name="connsiteY6" fmla="*/ 17735144 h 18824856"/>
              <a:gd name="connsiteX7" fmla="*/ 8041610 w 13265043"/>
              <a:gd name="connsiteY7" fmla="*/ 17714416 h 18824856"/>
              <a:gd name="connsiteX8" fmla="*/ 8284568 w 13265043"/>
              <a:gd name="connsiteY8" fmla="*/ 17738134 h 18824856"/>
              <a:gd name="connsiteX9" fmla="*/ 8545453 w 13265043"/>
              <a:gd name="connsiteY9" fmla="*/ 18824856 h 18824856"/>
              <a:gd name="connsiteX10" fmla="*/ 8896242 w 13265043"/>
              <a:gd name="connsiteY10" fmla="*/ 17725292 h 18824856"/>
              <a:gd name="connsiteX11" fmla="*/ 9744860 w 13265043"/>
              <a:gd name="connsiteY11" fmla="*/ 17711869 h 18824856"/>
              <a:gd name="connsiteX12" fmla="*/ 10897205 w 13265043"/>
              <a:gd name="connsiteY12" fmla="*/ 17734775 h 18824856"/>
              <a:gd name="connsiteX13" fmla="*/ 13176205 w 13265043"/>
              <a:gd name="connsiteY13" fmla="*/ 17865597 h 18824856"/>
              <a:gd name="connsiteX14" fmla="*/ 13257852 w 13265043"/>
              <a:gd name="connsiteY14" fmla="*/ 13174696 h 18824856"/>
              <a:gd name="connsiteX15" fmla="*/ 12982846 w 13265043"/>
              <a:gd name="connsiteY15" fmla="*/ 886937 h 18824856"/>
              <a:gd name="connsiteX16" fmla="*/ 11414472 w 13265043"/>
              <a:gd name="connsiteY16" fmla="*/ 2180430 h 18824856"/>
              <a:gd name="connsiteX17" fmla="*/ 7569856 w 13265043"/>
              <a:gd name="connsiteY17" fmla="*/ 11888319 h 18824856"/>
              <a:gd name="connsiteX18" fmla="*/ 1969662 w 13265043"/>
              <a:gd name="connsiteY18" fmla="*/ 11860808 h 18824856"/>
              <a:gd name="connsiteX0" fmla="*/ 1969662 w 13265043"/>
              <a:gd name="connsiteY0" fmla="*/ 11542377 h 18506425"/>
              <a:gd name="connsiteX1" fmla="*/ 531298 w 13265043"/>
              <a:gd name="connsiteY1" fmla="*/ 11553137 h 18506425"/>
              <a:gd name="connsiteX2" fmla="*/ 10008 w 13265043"/>
              <a:gd name="connsiteY2" fmla="*/ 11583574 h 18506425"/>
              <a:gd name="connsiteX3" fmla="*/ 0 w 13265043"/>
              <a:gd name="connsiteY3" fmla="*/ 12449544 h 18506425"/>
              <a:gd name="connsiteX4" fmla="*/ 37448 w 13265043"/>
              <a:gd name="connsiteY4" fmla="*/ 16428925 h 18506425"/>
              <a:gd name="connsiteX5" fmla="*/ 98442 w 13265043"/>
              <a:gd name="connsiteY5" fmla="*/ 17424820 h 18506425"/>
              <a:gd name="connsiteX6" fmla="*/ 5454117 w 13265043"/>
              <a:gd name="connsiteY6" fmla="*/ 17416713 h 18506425"/>
              <a:gd name="connsiteX7" fmla="*/ 8041610 w 13265043"/>
              <a:gd name="connsiteY7" fmla="*/ 17395985 h 18506425"/>
              <a:gd name="connsiteX8" fmla="*/ 8284568 w 13265043"/>
              <a:gd name="connsiteY8" fmla="*/ 17419703 h 18506425"/>
              <a:gd name="connsiteX9" fmla="*/ 8545453 w 13265043"/>
              <a:gd name="connsiteY9" fmla="*/ 18506425 h 18506425"/>
              <a:gd name="connsiteX10" fmla="*/ 8896242 w 13265043"/>
              <a:gd name="connsiteY10" fmla="*/ 17406861 h 18506425"/>
              <a:gd name="connsiteX11" fmla="*/ 9744860 w 13265043"/>
              <a:gd name="connsiteY11" fmla="*/ 17393438 h 18506425"/>
              <a:gd name="connsiteX12" fmla="*/ 10897205 w 13265043"/>
              <a:gd name="connsiteY12" fmla="*/ 17416344 h 18506425"/>
              <a:gd name="connsiteX13" fmla="*/ 13176205 w 13265043"/>
              <a:gd name="connsiteY13" fmla="*/ 17547166 h 18506425"/>
              <a:gd name="connsiteX14" fmla="*/ 13257852 w 13265043"/>
              <a:gd name="connsiteY14" fmla="*/ 12856265 h 18506425"/>
              <a:gd name="connsiteX15" fmla="*/ 12982846 w 13265043"/>
              <a:gd name="connsiteY15" fmla="*/ 568506 h 18506425"/>
              <a:gd name="connsiteX16" fmla="*/ 11414472 w 13265043"/>
              <a:gd name="connsiteY16" fmla="*/ 1861999 h 18506425"/>
              <a:gd name="connsiteX17" fmla="*/ 7526213 w 13265043"/>
              <a:gd name="connsiteY17" fmla="*/ 190437 h 18506425"/>
              <a:gd name="connsiteX18" fmla="*/ 1969662 w 13265043"/>
              <a:gd name="connsiteY18" fmla="*/ 11542377 h 18506425"/>
              <a:gd name="connsiteX0" fmla="*/ 2056949 w 13265043"/>
              <a:gd name="connsiteY0" fmla="*/ 0 h 18703324"/>
              <a:gd name="connsiteX1" fmla="*/ 531298 w 13265043"/>
              <a:gd name="connsiteY1" fmla="*/ 11750036 h 18703324"/>
              <a:gd name="connsiteX2" fmla="*/ 10008 w 13265043"/>
              <a:gd name="connsiteY2" fmla="*/ 11780473 h 18703324"/>
              <a:gd name="connsiteX3" fmla="*/ 0 w 13265043"/>
              <a:gd name="connsiteY3" fmla="*/ 12646443 h 18703324"/>
              <a:gd name="connsiteX4" fmla="*/ 37448 w 13265043"/>
              <a:gd name="connsiteY4" fmla="*/ 16625824 h 18703324"/>
              <a:gd name="connsiteX5" fmla="*/ 98442 w 13265043"/>
              <a:gd name="connsiteY5" fmla="*/ 17621719 h 18703324"/>
              <a:gd name="connsiteX6" fmla="*/ 5454117 w 13265043"/>
              <a:gd name="connsiteY6" fmla="*/ 17613612 h 18703324"/>
              <a:gd name="connsiteX7" fmla="*/ 8041610 w 13265043"/>
              <a:gd name="connsiteY7" fmla="*/ 17592884 h 18703324"/>
              <a:gd name="connsiteX8" fmla="*/ 8284568 w 13265043"/>
              <a:gd name="connsiteY8" fmla="*/ 17616602 h 18703324"/>
              <a:gd name="connsiteX9" fmla="*/ 8545453 w 13265043"/>
              <a:gd name="connsiteY9" fmla="*/ 18703324 h 18703324"/>
              <a:gd name="connsiteX10" fmla="*/ 8896242 w 13265043"/>
              <a:gd name="connsiteY10" fmla="*/ 17603760 h 18703324"/>
              <a:gd name="connsiteX11" fmla="*/ 9744860 w 13265043"/>
              <a:gd name="connsiteY11" fmla="*/ 17590337 h 18703324"/>
              <a:gd name="connsiteX12" fmla="*/ 10897205 w 13265043"/>
              <a:gd name="connsiteY12" fmla="*/ 17613243 h 18703324"/>
              <a:gd name="connsiteX13" fmla="*/ 13176205 w 13265043"/>
              <a:gd name="connsiteY13" fmla="*/ 17744065 h 18703324"/>
              <a:gd name="connsiteX14" fmla="*/ 13257852 w 13265043"/>
              <a:gd name="connsiteY14" fmla="*/ 13053164 h 18703324"/>
              <a:gd name="connsiteX15" fmla="*/ 12982846 w 13265043"/>
              <a:gd name="connsiteY15" fmla="*/ 765405 h 18703324"/>
              <a:gd name="connsiteX16" fmla="*/ 11414472 w 13265043"/>
              <a:gd name="connsiteY16" fmla="*/ 2058898 h 18703324"/>
              <a:gd name="connsiteX17" fmla="*/ 7526213 w 13265043"/>
              <a:gd name="connsiteY17" fmla="*/ 387336 h 18703324"/>
              <a:gd name="connsiteX18" fmla="*/ 2056949 w 13265043"/>
              <a:gd name="connsiteY18" fmla="*/ 0 h 18703324"/>
              <a:gd name="connsiteX0" fmla="*/ 2209737 w 13417831"/>
              <a:gd name="connsiteY0" fmla="*/ 0 h 18703324"/>
              <a:gd name="connsiteX1" fmla="*/ 29438 w 13417831"/>
              <a:gd name="connsiteY1" fmla="*/ 280629 h 18703324"/>
              <a:gd name="connsiteX2" fmla="*/ 162796 w 13417831"/>
              <a:gd name="connsiteY2" fmla="*/ 11780473 h 18703324"/>
              <a:gd name="connsiteX3" fmla="*/ 152788 w 13417831"/>
              <a:gd name="connsiteY3" fmla="*/ 12646443 h 18703324"/>
              <a:gd name="connsiteX4" fmla="*/ 190236 w 13417831"/>
              <a:gd name="connsiteY4" fmla="*/ 16625824 h 18703324"/>
              <a:gd name="connsiteX5" fmla="*/ 251230 w 13417831"/>
              <a:gd name="connsiteY5" fmla="*/ 17621719 h 18703324"/>
              <a:gd name="connsiteX6" fmla="*/ 5606905 w 13417831"/>
              <a:gd name="connsiteY6" fmla="*/ 17613612 h 18703324"/>
              <a:gd name="connsiteX7" fmla="*/ 8194398 w 13417831"/>
              <a:gd name="connsiteY7" fmla="*/ 17592884 h 18703324"/>
              <a:gd name="connsiteX8" fmla="*/ 8437356 w 13417831"/>
              <a:gd name="connsiteY8" fmla="*/ 17616602 h 18703324"/>
              <a:gd name="connsiteX9" fmla="*/ 8698241 w 13417831"/>
              <a:gd name="connsiteY9" fmla="*/ 18703324 h 18703324"/>
              <a:gd name="connsiteX10" fmla="*/ 9049030 w 13417831"/>
              <a:gd name="connsiteY10" fmla="*/ 17603760 h 18703324"/>
              <a:gd name="connsiteX11" fmla="*/ 9897648 w 13417831"/>
              <a:gd name="connsiteY11" fmla="*/ 17590337 h 18703324"/>
              <a:gd name="connsiteX12" fmla="*/ 11049993 w 13417831"/>
              <a:gd name="connsiteY12" fmla="*/ 17613243 h 18703324"/>
              <a:gd name="connsiteX13" fmla="*/ 13328993 w 13417831"/>
              <a:gd name="connsiteY13" fmla="*/ 17744065 h 18703324"/>
              <a:gd name="connsiteX14" fmla="*/ 13410640 w 13417831"/>
              <a:gd name="connsiteY14" fmla="*/ 13053164 h 18703324"/>
              <a:gd name="connsiteX15" fmla="*/ 13135634 w 13417831"/>
              <a:gd name="connsiteY15" fmla="*/ 765405 h 18703324"/>
              <a:gd name="connsiteX16" fmla="*/ 11567260 w 13417831"/>
              <a:gd name="connsiteY16" fmla="*/ 2058898 h 18703324"/>
              <a:gd name="connsiteX17" fmla="*/ 7679001 w 13417831"/>
              <a:gd name="connsiteY17" fmla="*/ 387336 h 18703324"/>
              <a:gd name="connsiteX18" fmla="*/ 2209737 w 13417831"/>
              <a:gd name="connsiteY18" fmla="*/ 0 h 18703324"/>
              <a:gd name="connsiteX0" fmla="*/ 2209737 w 13417289"/>
              <a:gd name="connsiteY0" fmla="*/ 228521 h 18931845"/>
              <a:gd name="connsiteX1" fmla="*/ 29438 w 13417289"/>
              <a:gd name="connsiteY1" fmla="*/ 509150 h 18931845"/>
              <a:gd name="connsiteX2" fmla="*/ 162796 w 13417289"/>
              <a:gd name="connsiteY2" fmla="*/ 12008994 h 18931845"/>
              <a:gd name="connsiteX3" fmla="*/ 152788 w 13417289"/>
              <a:gd name="connsiteY3" fmla="*/ 12874964 h 18931845"/>
              <a:gd name="connsiteX4" fmla="*/ 190236 w 13417289"/>
              <a:gd name="connsiteY4" fmla="*/ 16854345 h 18931845"/>
              <a:gd name="connsiteX5" fmla="*/ 251230 w 13417289"/>
              <a:gd name="connsiteY5" fmla="*/ 17850240 h 18931845"/>
              <a:gd name="connsiteX6" fmla="*/ 5606905 w 13417289"/>
              <a:gd name="connsiteY6" fmla="*/ 17842133 h 18931845"/>
              <a:gd name="connsiteX7" fmla="*/ 8194398 w 13417289"/>
              <a:gd name="connsiteY7" fmla="*/ 17821405 h 18931845"/>
              <a:gd name="connsiteX8" fmla="*/ 8437356 w 13417289"/>
              <a:gd name="connsiteY8" fmla="*/ 17845123 h 18931845"/>
              <a:gd name="connsiteX9" fmla="*/ 8698241 w 13417289"/>
              <a:gd name="connsiteY9" fmla="*/ 18931845 h 18931845"/>
              <a:gd name="connsiteX10" fmla="*/ 9049030 w 13417289"/>
              <a:gd name="connsiteY10" fmla="*/ 17832281 h 18931845"/>
              <a:gd name="connsiteX11" fmla="*/ 9897648 w 13417289"/>
              <a:gd name="connsiteY11" fmla="*/ 17818858 h 18931845"/>
              <a:gd name="connsiteX12" fmla="*/ 11049993 w 13417289"/>
              <a:gd name="connsiteY12" fmla="*/ 17841764 h 18931845"/>
              <a:gd name="connsiteX13" fmla="*/ 13328993 w 13417289"/>
              <a:gd name="connsiteY13" fmla="*/ 17972586 h 18931845"/>
              <a:gd name="connsiteX14" fmla="*/ 13410640 w 13417289"/>
              <a:gd name="connsiteY14" fmla="*/ 13281685 h 18931845"/>
              <a:gd name="connsiteX15" fmla="*/ 13135634 w 13417289"/>
              <a:gd name="connsiteY15" fmla="*/ 993926 h 18931845"/>
              <a:gd name="connsiteX16" fmla="*/ 11596356 w 13417289"/>
              <a:gd name="connsiteY16" fmla="*/ 713186 h 18931845"/>
              <a:gd name="connsiteX17" fmla="*/ 7679001 w 13417289"/>
              <a:gd name="connsiteY17" fmla="*/ 615857 h 18931845"/>
              <a:gd name="connsiteX18" fmla="*/ 2209737 w 13417289"/>
              <a:gd name="connsiteY18" fmla="*/ 228521 h 18931845"/>
              <a:gd name="connsiteX0" fmla="*/ 2209737 w 13935641"/>
              <a:gd name="connsiteY0" fmla="*/ 129186 h 18832510"/>
              <a:gd name="connsiteX1" fmla="*/ 29438 w 13935641"/>
              <a:gd name="connsiteY1" fmla="*/ 409815 h 18832510"/>
              <a:gd name="connsiteX2" fmla="*/ 162796 w 13935641"/>
              <a:gd name="connsiteY2" fmla="*/ 11909659 h 18832510"/>
              <a:gd name="connsiteX3" fmla="*/ 152788 w 13935641"/>
              <a:gd name="connsiteY3" fmla="*/ 12775629 h 18832510"/>
              <a:gd name="connsiteX4" fmla="*/ 190236 w 13935641"/>
              <a:gd name="connsiteY4" fmla="*/ 16755010 h 18832510"/>
              <a:gd name="connsiteX5" fmla="*/ 251230 w 13935641"/>
              <a:gd name="connsiteY5" fmla="*/ 17750905 h 18832510"/>
              <a:gd name="connsiteX6" fmla="*/ 5606905 w 13935641"/>
              <a:gd name="connsiteY6" fmla="*/ 17742798 h 18832510"/>
              <a:gd name="connsiteX7" fmla="*/ 8194398 w 13935641"/>
              <a:gd name="connsiteY7" fmla="*/ 17722070 h 18832510"/>
              <a:gd name="connsiteX8" fmla="*/ 8437356 w 13935641"/>
              <a:gd name="connsiteY8" fmla="*/ 17745788 h 18832510"/>
              <a:gd name="connsiteX9" fmla="*/ 8698241 w 13935641"/>
              <a:gd name="connsiteY9" fmla="*/ 18832510 h 18832510"/>
              <a:gd name="connsiteX10" fmla="*/ 9049030 w 13935641"/>
              <a:gd name="connsiteY10" fmla="*/ 17732946 h 18832510"/>
              <a:gd name="connsiteX11" fmla="*/ 9897648 w 13935641"/>
              <a:gd name="connsiteY11" fmla="*/ 17719523 h 18832510"/>
              <a:gd name="connsiteX12" fmla="*/ 11049993 w 13935641"/>
              <a:gd name="connsiteY12" fmla="*/ 17742429 h 18832510"/>
              <a:gd name="connsiteX13" fmla="*/ 13328993 w 13935641"/>
              <a:gd name="connsiteY13" fmla="*/ 17873251 h 18832510"/>
              <a:gd name="connsiteX14" fmla="*/ 13410640 w 13935641"/>
              <a:gd name="connsiteY14" fmla="*/ 13182350 h 18832510"/>
              <a:gd name="connsiteX15" fmla="*/ 13863020 w 13935641"/>
              <a:gd name="connsiteY15" fmla="*/ 1029527 h 18832510"/>
              <a:gd name="connsiteX16" fmla="*/ 11596356 w 13935641"/>
              <a:gd name="connsiteY16" fmla="*/ 613851 h 18832510"/>
              <a:gd name="connsiteX17" fmla="*/ 7679001 w 13935641"/>
              <a:gd name="connsiteY17" fmla="*/ 516522 h 18832510"/>
              <a:gd name="connsiteX18" fmla="*/ 2209737 w 13935641"/>
              <a:gd name="connsiteY18" fmla="*/ 129186 h 18832510"/>
              <a:gd name="connsiteX0" fmla="*/ 2209737 w 13969129"/>
              <a:gd name="connsiteY0" fmla="*/ 0 h 18703324"/>
              <a:gd name="connsiteX1" fmla="*/ 29438 w 13969129"/>
              <a:gd name="connsiteY1" fmla="*/ 280629 h 18703324"/>
              <a:gd name="connsiteX2" fmla="*/ 162796 w 13969129"/>
              <a:gd name="connsiteY2" fmla="*/ 11780473 h 18703324"/>
              <a:gd name="connsiteX3" fmla="*/ 152788 w 13969129"/>
              <a:gd name="connsiteY3" fmla="*/ 12646443 h 18703324"/>
              <a:gd name="connsiteX4" fmla="*/ 190236 w 13969129"/>
              <a:gd name="connsiteY4" fmla="*/ 16625824 h 18703324"/>
              <a:gd name="connsiteX5" fmla="*/ 251230 w 13969129"/>
              <a:gd name="connsiteY5" fmla="*/ 17621719 h 18703324"/>
              <a:gd name="connsiteX6" fmla="*/ 5606905 w 13969129"/>
              <a:gd name="connsiteY6" fmla="*/ 17613612 h 18703324"/>
              <a:gd name="connsiteX7" fmla="*/ 8194398 w 13969129"/>
              <a:gd name="connsiteY7" fmla="*/ 17592884 h 18703324"/>
              <a:gd name="connsiteX8" fmla="*/ 8437356 w 13969129"/>
              <a:gd name="connsiteY8" fmla="*/ 17616602 h 18703324"/>
              <a:gd name="connsiteX9" fmla="*/ 8698241 w 13969129"/>
              <a:gd name="connsiteY9" fmla="*/ 18703324 h 18703324"/>
              <a:gd name="connsiteX10" fmla="*/ 9049030 w 13969129"/>
              <a:gd name="connsiteY10" fmla="*/ 17603760 h 18703324"/>
              <a:gd name="connsiteX11" fmla="*/ 9897648 w 13969129"/>
              <a:gd name="connsiteY11" fmla="*/ 17590337 h 18703324"/>
              <a:gd name="connsiteX12" fmla="*/ 11049993 w 13969129"/>
              <a:gd name="connsiteY12" fmla="*/ 17613243 h 18703324"/>
              <a:gd name="connsiteX13" fmla="*/ 13328993 w 13969129"/>
              <a:gd name="connsiteY13" fmla="*/ 17744065 h 18703324"/>
              <a:gd name="connsiteX14" fmla="*/ 13410640 w 13969129"/>
              <a:gd name="connsiteY14" fmla="*/ 13053164 h 18703324"/>
              <a:gd name="connsiteX15" fmla="*/ 13863020 w 13969129"/>
              <a:gd name="connsiteY15" fmla="*/ 900341 h 18703324"/>
              <a:gd name="connsiteX16" fmla="*/ 11596356 w 13969129"/>
              <a:gd name="connsiteY16" fmla="*/ 484665 h 18703324"/>
              <a:gd name="connsiteX17" fmla="*/ 7679001 w 13969129"/>
              <a:gd name="connsiteY17" fmla="*/ 387336 h 18703324"/>
              <a:gd name="connsiteX18" fmla="*/ 2209737 w 13969129"/>
              <a:gd name="connsiteY18" fmla="*/ 0 h 18703324"/>
              <a:gd name="connsiteX0" fmla="*/ 2209737 w 13955995"/>
              <a:gd name="connsiteY0" fmla="*/ 0 h 18703324"/>
              <a:gd name="connsiteX1" fmla="*/ 29438 w 13955995"/>
              <a:gd name="connsiteY1" fmla="*/ 280629 h 18703324"/>
              <a:gd name="connsiteX2" fmla="*/ 162796 w 13955995"/>
              <a:gd name="connsiteY2" fmla="*/ 11780473 h 18703324"/>
              <a:gd name="connsiteX3" fmla="*/ 152788 w 13955995"/>
              <a:gd name="connsiteY3" fmla="*/ 12646443 h 18703324"/>
              <a:gd name="connsiteX4" fmla="*/ 190236 w 13955995"/>
              <a:gd name="connsiteY4" fmla="*/ 16625824 h 18703324"/>
              <a:gd name="connsiteX5" fmla="*/ 251230 w 13955995"/>
              <a:gd name="connsiteY5" fmla="*/ 17621719 h 18703324"/>
              <a:gd name="connsiteX6" fmla="*/ 5606905 w 13955995"/>
              <a:gd name="connsiteY6" fmla="*/ 17613612 h 18703324"/>
              <a:gd name="connsiteX7" fmla="*/ 8194398 w 13955995"/>
              <a:gd name="connsiteY7" fmla="*/ 17592884 h 18703324"/>
              <a:gd name="connsiteX8" fmla="*/ 8437356 w 13955995"/>
              <a:gd name="connsiteY8" fmla="*/ 17616602 h 18703324"/>
              <a:gd name="connsiteX9" fmla="*/ 8698241 w 13955995"/>
              <a:gd name="connsiteY9" fmla="*/ 18703324 h 18703324"/>
              <a:gd name="connsiteX10" fmla="*/ 9049030 w 13955995"/>
              <a:gd name="connsiteY10" fmla="*/ 17603760 h 18703324"/>
              <a:gd name="connsiteX11" fmla="*/ 9897648 w 13955995"/>
              <a:gd name="connsiteY11" fmla="*/ 17590337 h 18703324"/>
              <a:gd name="connsiteX12" fmla="*/ 11049993 w 13955995"/>
              <a:gd name="connsiteY12" fmla="*/ 17613243 h 18703324"/>
              <a:gd name="connsiteX13" fmla="*/ 13328993 w 13955995"/>
              <a:gd name="connsiteY13" fmla="*/ 17744065 h 18703324"/>
              <a:gd name="connsiteX14" fmla="*/ 13410640 w 13955995"/>
              <a:gd name="connsiteY14" fmla="*/ 13053164 h 18703324"/>
              <a:gd name="connsiteX15" fmla="*/ 13848472 w 13955995"/>
              <a:gd name="connsiteY15" fmla="*/ 495539 h 18703324"/>
              <a:gd name="connsiteX16" fmla="*/ 11596356 w 13955995"/>
              <a:gd name="connsiteY16" fmla="*/ 484665 h 18703324"/>
              <a:gd name="connsiteX17" fmla="*/ 7679001 w 13955995"/>
              <a:gd name="connsiteY17" fmla="*/ 387336 h 18703324"/>
              <a:gd name="connsiteX18" fmla="*/ 2209737 w 13955995"/>
              <a:gd name="connsiteY18" fmla="*/ 0 h 18703324"/>
              <a:gd name="connsiteX0" fmla="*/ 2209737 w 13970835"/>
              <a:gd name="connsiteY0" fmla="*/ 0 h 18703324"/>
              <a:gd name="connsiteX1" fmla="*/ 29438 w 13970835"/>
              <a:gd name="connsiteY1" fmla="*/ 280629 h 18703324"/>
              <a:gd name="connsiteX2" fmla="*/ 162796 w 13970835"/>
              <a:gd name="connsiteY2" fmla="*/ 11780473 h 18703324"/>
              <a:gd name="connsiteX3" fmla="*/ 152788 w 13970835"/>
              <a:gd name="connsiteY3" fmla="*/ 12646443 h 18703324"/>
              <a:gd name="connsiteX4" fmla="*/ 190236 w 13970835"/>
              <a:gd name="connsiteY4" fmla="*/ 16625824 h 18703324"/>
              <a:gd name="connsiteX5" fmla="*/ 251230 w 13970835"/>
              <a:gd name="connsiteY5" fmla="*/ 17621719 h 18703324"/>
              <a:gd name="connsiteX6" fmla="*/ 5606905 w 13970835"/>
              <a:gd name="connsiteY6" fmla="*/ 17613612 h 18703324"/>
              <a:gd name="connsiteX7" fmla="*/ 8194398 w 13970835"/>
              <a:gd name="connsiteY7" fmla="*/ 17592884 h 18703324"/>
              <a:gd name="connsiteX8" fmla="*/ 8437356 w 13970835"/>
              <a:gd name="connsiteY8" fmla="*/ 17616602 h 18703324"/>
              <a:gd name="connsiteX9" fmla="*/ 8698241 w 13970835"/>
              <a:gd name="connsiteY9" fmla="*/ 18703324 h 18703324"/>
              <a:gd name="connsiteX10" fmla="*/ 9049030 w 13970835"/>
              <a:gd name="connsiteY10" fmla="*/ 17603760 h 18703324"/>
              <a:gd name="connsiteX11" fmla="*/ 9897648 w 13970835"/>
              <a:gd name="connsiteY11" fmla="*/ 17590337 h 18703324"/>
              <a:gd name="connsiteX12" fmla="*/ 11049993 w 13970835"/>
              <a:gd name="connsiteY12" fmla="*/ 17613243 h 18703324"/>
              <a:gd name="connsiteX13" fmla="*/ 13969093 w 13970835"/>
              <a:gd name="connsiteY13" fmla="*/ 17429217 h 18703324"/>
              <a:gd name="connsiteX14" fmla="*/ 13410640 w 13970835"/>
              <a:gd name="connsiteY14" fmla="*/ 13053164 h 18703324"/>
              <a:gd name="connsiteX15" fmla="*/ 13848472 w 13970835"/>
              <a:gd name="connsiteY15" fmla="*/ 495539 h 18703324"/>
              <a:gd name="connsiteX16" fmla="*/ 11596356 w 13970835"/>
              <a:gd name="connsiteY16" fmla="*/ 484665 h 18703324"/>
              <a:gd name="connsiteX17" fmla="*/ 7679001 w 13970835"/>
              <a:gd name="connsiteY17" fmla="*/ 387336 h 18703324"/>
              <a:gd name="connsiteX18" fmla="*/ 2209737 w 13970835"/>
              <a:gd name="connsiteY18" fmla="*/ 0 h 18703324"/>
              <a:gd name="connsiteX0" fmla="*/ 2209737 w 14109074"/>
              <a:gd name="connsiteY0" fmla="*/ 404285 h 19107609"/>
              <a:gd name="connsiteX1" fmla="*/ 29438 w 14109074"/>
              <a:gd name="connsiteY1" fmla="*/ 684914 h 19107609"/>
              <a:gd name="connsiteX2" fmla="*/ 162796 w 14109074"/>
              <a:gd name="connsiteY2" fmla="*/ 12184758 h 19107609"/>
              <a:gd name="connsiteX3" fmla="*/ 152788 w 14109074"/>
              <a:gd name="connsiteY3" fmla="*/ 13050728 h 19107609"/>
              <a:gd name="connsiteX4" fmla="*/ 190236 w 14109074"/>
              <a:gd name="connsiteY4" fmla="*/ 17030109 h 19107609"/>
              <a:gd name="connsiteX5" fmla="*/ 251230 w 14109074"/>
              <a:gd name="connsiteY5" fmla="*/ 18026004 h 19107609"/>
              <a:gd name="connsiteX6" fmla="*/ 5606905 w 14109074"/>
              <a:gd name="connsiteY6" fmla="*/ 18017897 h 19107609"/>
              <a:gd name="connsiteX7" fmla="*/ 8194398 w 14109074"/>
              <a:gd name="connsiteY7" fmla="*/ 17997169 h 19107609"/>
              <a:gd name="connsiteX8" fmla="*/ 8437356 w 14109074"/>
              <a:gd name="connsiteY8" fmla="*/ 18020887 h 19107609"/>
              <a:gd name="connsiteX9" fmla="*/ 8698241 w 14109074"/>
              <a:gd name="connsiteY9" fmla="*/ 19107609 h 19107609"/>
              <a:gd name="connsiteX10" fmla="*/ 9049030 w 14109074"/>
              <a:gd name="connsiteY10" fmla="*/ 18008045 h 19107609"/>
              <a:gd name="connsiteX11" fmla="*/ 9897648 w 14109074"/>
              <a:gd name="connsiteY11" fmla="*/ 17994622 h 19107609"/>
              <a:gd name="connsiteX12" fmla="*/ 11049993 w 14109074"/>
              <a:gd name="connsiteY12" fmla="*/ 18017528 h 19107609"/>
              <a:gd name="connsiteX13" fmla="*/ 13969093 w 14109074"/>
              <a:gd name="connsiteY13" fmla="*/ 17833502 h 19107609"/>
              <a:gd name="connsiteX14" fmla="*/ 14050741 w 14109074"/>
              <a:gd name="connsiteY14" fmla="*/ 13052648 h 19107609"/>
              <a:gd name="connsiteX15" fmla="*/ 13848472 w 14109074"/>
              <a:gd name="connsiteY15" fmla="*/ 899824 h 19107609"/>
              <a:gd name="connsiteX16" fmla="*/ 11596356 w 14109074"/>
              <a:gd name="connsiteY16" fmla="*/ 888950 h 19107609"/>
              <a:gd name="connsiteX17" fmla="*/ 7679001 w 14109074"/>
              <a:gd name="connsiteY17" fmla="*/ 791621 h 19107609"/>
              <a:gd name="connsiteX18" fmla="*/ 2209737 w 14109074"/>
              <a:gd name="connsiteY18" fmla="*/ 404285 h 19107609"/>
              <a:gd name="connsiteX0" fmla="*/ 2209737 w 14393631"/>
              <a:gd name="connsiteY0" fmla="*/ 404289 h 19107613"/>
              <a:gd name="connsiteX1" fmla="*/ 29438 w 14393631"/>
              <a:gd name="connsiteY1" fmla="*/ 684918 h 19107613"/>
              <a:gd name="connsiteX2" fmla="*/ 162796 w 14393631"/>
              <a:gd name="connsiteY2" fmla="*/ 12184762 h 19107613"/>
              <a:gd name="connsiteX3" fmla="*/ 152788 w 14393631"/>
              <a:gd name="connsiteY3" fmla="*/ 13050732 h 19107613"/>
              <a:gd name="connsiteX4" fmla="*/ 190236 w 14393631"/>
              <a:gd name="connsiteY4" fmla="*/ 17030113 h 19107613"/>
              <a:gd name="connsiteX5" fmla="*/ 251230 w 14393631"/>
              <a:gd name="connsiteY5" fmla="*/ 18026008 h 19107613"/>
              <a:gd name="connsiteX6" fmla="*/ 5606905 w 14393631"/>
              <a:gd name="connsiteY6" fmla="*/ 18017901 h 19107613"/>
              <a:gd name="connsiteX7" fmla="*/ 8194398 w 14393631"/>
              <a:gd name="connsiteY7" fmla="*/ 17997173 h 19107613"/>
              <a:gd name="connsiteX8" fmla="*/ 8437356 w 14393631"/>
              <a:gd name="connsiteY8" fmla="*/ 18020891 h 19107613"/>
              <a:gd name="connsiteX9" fmla="*/ 8698241 w 14393631"/>
              <a:gd name="connsiteY9" fmla="*/ 19107613 h 19107613"/>
              <a:gd name="connsiteX10" fmla="*/ 9049030 w 14393631"/>
              <a:gd name="connsiteY10" fmla="*/ 18008049 h 19107613"/>
              <a:gd name="connsiteX11" fmla="*/ 9897648 w 14393631"/>
              <a:gd name="connsiteY11" fmla="*/ 17994626 h 19107613"/>
              <a:gd name="connsiteX12" fmla="*/ 11049993 w 14393631"/>
              <a:gd name="connsiteY12" fmla="*/ 18017532 h 19107613"/>
              <a:gd name="connsiteX13" fmla="*/ 14390977 w 14393631"/>
              <a:gd name="connsiteY13" fmla="*/ 18016424 h 19107613"/>
              <a:gd name="connsiteX14" fmla="*/ 14050741 w 14393631"/>
              <a:gd name="connsiteY14" fmla="*/ 13052652 h 19107613"/>
              <a:gd name="connsiteX15" fmla="*/ 13848472 w 14393631"/>
              <a:gd name="connsiteY15" fmla="*/ 899828 h 19107613"/>
              <a:gd name="connsiteX16" fmla="*/ 11596356 w 14393631"/>
              <a:gd name="connsiteY16" fmla="*/ 888954 h 19107613"/>
              <a:gd name="connsiteX17" fmla="*/ 7679001 w 14393631"/>
              <a:gd name="connsiteY17" fmla="*/ 791625 h 19107613"/>
              <a:gd name="connsiteX18" fmla="*/ 2209737 w 14393631"/>
              <a:gd name="connsiteY18" fmla="*/ 404289 h 19107613"/>
              <a:gd name="connsiteX0" fmla="*/ 2209737 w 14459237"/>
              <a:gd name="connsiteY0" fmla="*/ 390738 h 19094062"/>
              <a:gd name="connsiteX1" fmla="*/ 29438 w 14459237"/>
              <a:gd name="connsiteY1" fmla="*/ 671367 h 19094062"/>
              <a:gd name="connsiteX2" fmla="*/ 162796 w 14459237"/>
              <a:gd name="connsiteY2" fmla="*/ 12171211 h 19094062"/>
              <a:gd name="connsiteX3" fmla="*/ 152788 w 14459237"/>
              <a:gd name="connsiteY3" fmla="*/ 13037181 h 19094062"/>
              <a:gd name="connsiteX4" fmla="*/ 190236 w 14459237"/>
              <a:gd name="connsiteY4" fmla="*/ 17016562 h 19094062"/>
              <a:gd name="connsiteX5" fmla="*/ 251230 w 14459237"/>
              <a:gd name="connsiteY5" fmla="*/ 18012457 h 19094062"/>
              <a:gd name="connsiteX6" fmla="*/ 5606905 w 14459237"/>
              <a:gd name="connsiteY6" fmla="*/ 18004350 h 19094062"/>
              <a:gd name="connsiteX7" fmla="*/ 8194398 w 14459237"/>
              <a:gd name="connsiteY7" fmla="*/ 17983622 h 19094062"/>
              <a:gd name="connsiteX8" fmla="*/ 8437356 w 14459237"/>
              <a:gd name="connsiteY8" fmla="*/ 18007340 h 19094062"/>
              <a:gd name="connsiteX9" fmla="*/ 8698241 w 14459237"/>
              <a:gd name="connsiteY9" fmla="*/ 19094062 h 19094062"/>
              <a:gd name="connsiteX10" fmla="*/ 9049030 w 14459237"/>
              <a:gd name="connsiteY10" fmla="*/ 17994498 h 19094062"/>
              <a:gd name="connsiteX11" fmla="*/ 9897648 w 14459237"/>
              <a:gd name="connsiteY11" fmla="*/ 17981075 h 19094062"/>
              <a:gd name="connsiteX12" fmla="*/ 11049993 w 14459237"/>
              <a:gd name="connsiteY12" fmla="*/ 18003981 h 19094062"/>
              <a:gd name="connsiteX13" fmla="*/ 14390977 w 14459237"/>
              <a:gd name="connsiteY13" fmla="*/ 18002873 h 19094062"/>
              <a:gd name="connsiteX14" fmla="*/ 14458076 w 14459237"/>
              <a:gd name="connsiteY14" fmla="*/ 12856182 h 19094062"/>
              <a:gd name="connsiteX15" fmla="*/ 13848472 w 14459237"/>
              <a:gd name="connsiteY15" fmla="*/ 886277 h 19094062"/>
              <a:gd name="connsiteX16" fmla="*/ 11596356 w 14459237"/>
              <a:gd name="connsiteY16" fmla="*/ 875403 h 19094062"/>
              <a:gd name="connsiteX17" fmla="*/ 7679001 w 14459237"/>
              <a:gd name="connsiteY17" fmla="*/ 778074 h 19094062"/>
              <a:gd name="connsiteX18" fmla="*/ 2209737 w 14459237"/>
              <a:gd name="connsiteY18" fmla="*/ 390738 h 19094062"/>
              <a:gd name="connsiteX0" fmla="*/ 2209737 w 14633152"/>
              <a:gd name="connsiteY0" fmla="*/ 250403 h 18953727"/>
              <a:gd name="connsiteX1" fmla="*/ 29438 w 14633152"/>
              <a:gd name="connsiteY1" fmla="*/ 531032 h 18953727"/>
              <a:gd name="connsiteX2" fmla="*/ 162796 w 14633152"/>
              <a:gd name="connsiteY2" fmla="*/ 12030876 h 18953727"/>
              <a:gd name="connsiteX3" fmla="*/ 152788 w 14633152"/>
              <a:gd name="connsiteY3" fmla="*/ 12896846 h 18953727"/>
              <a:gd name="connsiteX4" fmla="*/ 190236 w 14633152"/>
              <a:gd name="connsiteY4" fmla="*/ 16876227 h 18953727"/>
              <a:gd name="connsiteX5" fmla="*/ 251230 w 14633152"/>
              <a:gd name="connsiteY5" fmla="*/ 17872122 h 18953727"/>
              <a:gd name="connsiteX6" fmla="*/ 5606905 w 14633152"/>
              <a:gd name="connsiteY6" fmla="*/ 17864015 h 18953727"/>
              <a:gd name="connsiteX7" fmla="*/ 8194398 w 14633152"/>
              <a:gd name="connsiteY7" fmla="*/ 17843287 h 18953727"/>
              <a:gd name="connsiteX8" fmla="*/ 8437356 w 14633152"/>
              <a:gd name="connsiteY8" fmla="*/ 17867005 h 18953727"/>
              <a:gd name="connsiteX9" fmla="*/ 8698241 w 14633152"/>
              <a:gd name="connsiteY9" fmla="*/ 18953727 h 18953727"/>
              <a:gd name="connsiteX10" fmla="*/ 9049030 w 14633152"/>
              <a:gd name="connsiteY10" fmla="*/ 17854163 h 18953727"/>
              <a:gd name="connsiteX11" fmla="*/ 9897648 w 14633152"/>
              <a:gd name="connsiteY11" fmla="*/ 17840740 h 18953727"/>
              <a:gd name="connsiteX12" fmla="*/ 11049993 w 14633152"/>
              <a:gd name="connsiteY12" fmla="*/ 17863646 h 18953727"/>
              <a:gd name="connsiteX13" fmla="*/ 14390977 w 14633152"/>
              <a:gd name="connsiteY13" fmla="*/ 17862538 h 18953727"/>
              <a:gd name="connsiteX14" fmla="*/ 14458076 w 14633152"/>
              <a:gd name="connsiteY14" fmla="*/ 12715847 h 18953727"/>
              <a:gd name="connsiteX15" fmla="*/ 14401285 w 14633152"/>
              <a:gd name="connsiteY15" fmla="*/ 928860 h 18953727"/>
              <a:gd name="connsiteX16" fmla="*/ 11596356 w 14633152"/>
              <a:gd name="connsiteY16" fmla="*/ 735068 h 18953727"/>
              <a:gd name="connsiteX17" fmla="*/ 7679001 w 14633152"/>
              <a:gd name="connsiteY17" fmla="*/ 637739 h 18953727"/>
              <a:gd name="connsiteX18" fmla="*/ 2209737 w 14633152"/>
              <a:gd name="connsiteY18" fmla="*/ 250403 h 18953727"/>
              <a:gd name="connsiteX0" fmla="*/ 2209737 w 14624506"/>
              <a:gd name="connsiteY0" fmla="*/ 0 h 18703324"/>
              <a:gd name="connsiteX1" fmla="*/ 29438 w 14624506"/>
              <a:gd name="connsiteY1" fmla="*/ 280629 h 18703324"/>
              <a:gd name="connsiteX2" fmla="*/ 162796 w 14624506"/>
              <a:gd name="connsiteY2" fmla="*/ 11780473 h 18703324"/>
              <a:gd name="connsiteX3" fmla="*/ 152788 w 14624506"/>
              <a:gd name="connsiteY3" fmla="*/ 12646443 h 18703324"/>
              <a:gd name="connsiteX4" fmla="*/ 190236 w 14624506"/>
              <a:gd name="connsiteY4" fmla="*/ 16625824 h 18703324"/>
              <a:gd name="connsiteX5" fmla="*/ 251230 w 14624506"/>
              <a:gd name="connsiteY5" fmla="*/ 17621719 h 18703324"/>
              <a:gd name="connsiteX6" fmla="*/ 5606905 w 14624506"/>
              <a:gd name="connsiteY6" fmla="*/ 17613612 h 18703324"/>
              <a:gd name="connsiteX7" fmla="*/ 8194398 w 14624506"/>
              <a:gd name="connsiteY7" fmla="*/ 17592884 h 18703324"/>
              <a:gd name="connsiteX8" fmla="*/ 8437356 w 14624506"/>
              <a:gd name="connsiteY8" fmla="*/ 17616602 h 18703324"/>
              <a:gd name="connsiteX9" fmla="*/ 8698241 w 14624506"/>
              <a:gd name="connsiteY9" fmla="*/ 18703324 h 18703324"/>
              <a:gd name="connsiteX10" fmla="*/ 9049030 w 14624506"/>
              <a:gd name="connsiteY10" fmla="*/ 17603760 h 18703324"/>
              <a:gd name="connsiteX11" fmla="*/ 9897648 w 14624506"/>
              <a:gd name="connsiteY11" fmla="*/ 17590337 h 18703324"/>
              <a:gd name="connsiteX12" fmla="*/ 11049993 w 14624506"/>
              <a:gd name="connsiteY12" fmla="*/ 17613243 h 18703324"/>
              <a:gd name="connsiteX13" fmla="*/ 14390977 w 14624506"/>
              <a:gd name="connsiteY13" fmla="*/ 17612135 h 18703324"/>
              <a:gd name="connsiteX14" fmla="*/ 14458076 w 14624506"/>
              <a:gd name="connsiteY14" fmla="*/ 12465444 h 18703324"/>
              <a:gd name="connsiteX15" fmla="*/ 14452054 w 14624506"/>
              <a:gd name="connsiteY15" fmla="*/ 1691913 h 18703324"/>
              <a:gd name="connsiteX16" fmla="*/ 14401285 w 14624506"/>
              <a:gd name="connsiteY16" fmla="*/ 678457 h 18703324"/>
              <a:gd name="connsiteX17" fmla="*/ 11596356 w 14624506"/>
              <a:gd name="connsiteY17" fmla="*/ 484665 h 18703324"/>
              <a:gd name="connsiteX18" fmla="*/ 7679001 w 14624506"/>
              <a:gd name="connsiteY18" fmla="*/ 387336 h 18703324"/>
              <a:gd name="connsiteX19" fmla="*/ 2209737 w 14624506"/>
              <a:gd name="connsiteY19" fmla="*/ 0 h 18703324"/>
              <a:gd name="connsiteX0" fmla="*/ 2209737 w 14628098"/>
              <a:gd name="connsiteY0" fmla="*/ 0 h 18703324"/>
              <a:gd name="connsiteX1" fmla="*/ 29438 w 14628098"/>
              <a:gd name="connsiteY1" fmla="*/ 280629 h 18703324"/>
              <a:gd name="connsiteX2" fmla="*/ 162796 w 14628098"/>
              <a:gd name="connsiteY2" fmla="*/ 11780473 h 18703324"/>
              <a:gd name="connsiteX3" fmla="*/ 152788 w 14628098"/>
              <a:gd name="connsiteY3" fmla="*/ 12646443 h 18703324"/>
              <a:gd name="connsiteX4" fmla="*/ 190236 w 14628098"/>
              <a:gd name="connsiteY4" fmla="*/ 16625824 h 18703324"/>
              <a:gd name="connsiteX5" fmla="*/ 251230 w 14628098"/>
              <a:gd name="connsiteY5" fmla="*/ 17621719 h 18703324"/>
              <a:gd name="connsiteX6" fmla="*/ 5606905 w 14628098"/>
              <a:gd name="connsiteY6" fmla="*/ 17613612 h 18703324"/>
              <a:gd name="connsiteX7" fmla="*/ 8194398 w 14628098"/>
              <a:gd name="connsiteY7" fmla="*/ 17592884 h 18703324"/>
              <a:gd name="connsiteX8" fmla="*/ 8437356 w 14628098"/>
              <a:gd name="connsiteY8" fmla="*/ 17616602 h 18703324"/>
              <a:gd name="connsiteX9" fmla="*/ 8698241 w 14628098"/>
              <a:gd name="connsiteY9" fmla="*/ 18703324 h 18703324"/>
              <a:gd name="connsiteX10" fmla="*/ 9049030 w 14628098"/>
              <a:gd name="connsiteY10" fmla="*/ 17603760 h 18703324"/>
              <a:gd name="connsiteX11" fmla="*/ 9897648 w 14628098"/>
              <a:gd name="connsiteY11" fmla="*/ 17590337 h 18703324"/>
              <a:gd name="connsiteX12" fmla="*/ 11049993 w 14628098"/>
              <a:gd name="connsiteY12" fmla="*/ 17613243 h 18703324"/>
              <a:gd name="connsiteX13" fmla="*/ 14390977 w 14628098"/>
              <a:gd name="connsiteY13" fmla="*/ 17612135 h 18703324"/>
              <a:gd name="connsiteX14" fmla="*/ 14458076 w 14628098"/>
              <a:gd name="connsiteY14" fmla="*/ 12465444 h 18703324"/>
              <a:gd name="connsiteX15" fmla="*/ 14452054 w 14628098"/>
              <a:gd name="connsiteY15" fmla="*/ 1691913 h 18703324"/>
              <a:gd name="connsiteX16" fmla="*/ 14401285 w 14628098"/>
              <a:gd name="connsiteY16" fmla="*/ 678457 h 18703324"/>
              <a:gd name="connsiteX17" fmla="*/ 11596356 w 14628098"/>
              <a:gd name="connsiteY17" fmla="*/ 484665 h 18703324"/>
              <a:gd name="connsiteX18" fmla="*/ 7679001 w 14628098"/>
              <a:gd name="connsiteY18" fmla="*/ 387336 h 18703324"/>
              <a:gd name="connsiteX19" fmla="*/ 2209737 w 14628098"/>
              <a:gd name="connsiteY19" fmla="*/ 0 h 18703324"/>
              <a:gd name="connsiteX0" fmla="*/ 2209737 w 14458076"/>
              <a:gd name="connsiteY0" fmla="*/ 0 h 18703324"/>
              <a:gd name="connsiteX1" fmla="*/ 29438 w 14458076"/>
              <a:gd name="connsiteY1" fmla="*/ 280629 h 18703324"/>
              <a:gd name="connsiteX2" fmla="*/ 162796 w 14458076"/>
              <a:gd name="connsiteY2" fmla="*/ 11780473 h 18703324"/>
              <a:gd name="connsiteX3" fmla="*/ 152788 w 14458076"/>
              <a:gd name="connsiteY3" fmla="*/ 12646443 h 18703324"/>
              <a:gd name="connsiteX4" fmla="*/ 190236 w 14458076"/>
              <a:gd name="connsiteY4" fmla="*/ 16625824 h 18703324"/>
              <a:gd name="connsiteX5" fmla="*/ 251230 w 14458076"/>
              <a:gd name="connsiteY5" fmla="*/ 17621719 h 18703324"/>
              <a:gd name="connsiteX6" fmla="*/ 5606905 w 14458076"/>
              <a:gd name="connsiteY6" fmla="*/ 17613612 h 18703324"/>
              <a:gd name="connsiteX7" fmla="*/ 8194398 w 14458076"/>
              <a:gd name="connsiteY7" fmla="*/ 17592884 h 18703324"/>
              <a:gd name="connsiteX8" fmla="*/ 8437356 w 14458076"/>
              <a:gd name="connsiteY8" fmla="*/ 17616602 h 18703324"/>
              <a:gd name="connsiteX9" fmla="*/ 8698241 w 14458076"/>
              <a:gd name="connsiteY9" fmla="*/ 18703324 h 18703324"/>
              <a:gd name="connsiteX10" fmla="*/ 9049030 w 14458076"/>
              <a:gd name="connsiteY10" fmla="*/ 17603760 h 18703324"/>
              <a:gd name="connsiteX11" fmla="*/ 9897648 w 14458076"/>
              <a:gd name="connsiteY11" fmla="*/ 17590337 h 18703324"/>
              <a:gd name="connsiteX12" fmla="*/ 11049993 w 14458076"/>
              <a:gd name="connsiteY12" fmla="*/ 17613243 h 18703324"/>
              <a:gd name="connsiteX13" fmla="*/ 14390977 w 14458076"/>
              <a:gd name="connsiteY13" fmla="*/ 17612135 h 18703324"/>
              <a:gd name="connsiteX14" fmla="*/ 14458076 w 14458076"/>
              <a:gd name="connsiteY14" fmla="*/ 12465444 h 18703324"/>
              <a:gd name="connsiteX15" fmla="*/ 14452054 w 14458076"/>
              <a:gd name="connsiteY15" fmla="*/ 1691913 h 18703324"/>
              <a:gd name="connsiteX16" fmla="*/ 14401285 w 14458076"/>
              <a:gd name="connsiteY16" fmla="*/ 678457 h 18703324"/>
              <a:gd name="connsiteX17" fmla="*/ 11596356 w 14458076"/>
              <a:gd name="connsiteY17" fmla="*/ 484665 h 18703324"/>
              <a:gd name="connsiteX18" fmla="*/ 7679001 w 14458076"/>
              <a:gd name="connsiteY18" fmla="*/ 387336 h 18703324"/>
              <a:gd name="connsiteX19" fmla="*/ 2209737 w 14458076"/>
              <a:gd name="connsiteY19" fmla="*/ 0 h 18703324"/>
              <a:gd name="connsiteX0" fmla="*/ 2209737 w 14458076"/>
              <a:gd name="connsiteY0" fmla="*/ 0 h 18703324"/>
              <a:gd name="connsiteX1" fmla="*/ 29438 w 14458076"/>
              <a:gd name="connsiteY1" fmla="*/ 280629 h 18703324"/>
              <a:gd name="connsiteX2" fmla="*/ 162796 w 14458076"/>
              <a:gd name="connsiteY2" fmla="*/ 11780473 h 18703324"/>
              <a:gd name="connsiteX3" fmla="*/ 152788 w 14458076"/>
              <a:gd name="connsiteY3" fmla="*/ 12646443 h 18703324"/>
              <a:gd name="connsiteX4" fmla="*/ 190236 w 14458076"/>
              <a:gd name="connsiteY4" fmla="*/ 16625824 h 18703324"/>
              <a:gd name="connsiteX5" fmla="*/ 251230 w 14458076"/>
              <a:gd name="connsiteY5" fmla="*/ 17621719 h 18703324"/>
              <a:gd name="connsiteX6" fmla="*/ 5606905 w 14458076"/>
              <a:gd name="connsiteY6" fmla="*/ 17613612 h 18703324"/>
              <a:gd name="connsiteX7" fmla="*/ 8194398 w 14458076"/>
              <a:gd name="connsiteY7" fmla="*/ 17592884 h 18703324"/>
              <a:gd name="connsiteX8" fmla="*/ 8437356 w 14458076"/>
              <a:gd name="connsiteY8" fmla="*/ 17616602 h 18703324"/>
              <a:gd name="connsiteX9" fmla="*/ 8698241 w 14458076"/>
              <a:gd name="connsiteY9" fmla="*/ 18703324 h 18703324"/>
              <a:gd name="connsiteX10" fmla="*/ 9049030 w 14458076"/>
              <a:gd name="connsiteY10" fmla="*/ 17603760 h 18703324"/>
              <a:gd name="connsiteX11" fmla="*/ 9897648 w 14458076"/>
              <a:gd name="connsiteY11" fmla="*/ 17590337 h 18703324"/>
              <a:gd name="connsiteX12" fmla="*/ 11049993 w 14458076"/>
              <a:gd name="connsiteY12" fmla="*/ 17613243 h 18703324"/>
              <a:gd name="connsiteX13" fmla="*/ 14390977 w 14458076"/>
              <a:gd name="connsiteY13" fmla="*/ 17612135 h 18703324"/>
              <a:gd name="connsiteX14" fmla="*/ 14458076 w 14458076"/>
              <a:gd name="connsiteY14" fmla="*/ 12465444 h 18703324"/>
              <a:gd name="connsiteX15" fmla="*/ 14452054 w 14458076"/>
              <a:gd name="connsiteY15" fmla="*/ 1691913 h 18703324"/>
              <a:gd name="connsiteX16" fmla="*/ 14386737 w 14458076"/>
              <a:gd name="connsiteY16" fmla="*/ 83974 h 18703324"/>
              <a:gd name="connsiteX17" fmla="*/ 11596356 w 14458076"/>
              <a:gd name="connsiteY17" fmla="*/ 484665 h 18703324"/>
              <a:gd name="connsiteX18" fmla="*/ 7679001 w 14458076"/>
              <a:gd name="connsiteY18" fmla="*/ 387336 h 18703324"/>
              <a:gd name="connsiteX19" fmla="*/ 2209737 w 14458076"/>
              <a:gd name="connsiteY19" fmla="*/ 0 h 18703324"/>
              <a:gd name="connsiteX0" fmla="*/ 2209737 w 14617946"/>
              <a:gd name="connsiteY0" fmla="*/ 51366 h 18754690"/>
              <a:gd name="connsiteX1" fmla="*/ 29438 w 14617946"/>
              <a:gd name="connsiteY1" fmla="*/ 331995 h 18754690"/>
              <a:gd name="connsiteX2" fmla="*/ 162796 w 14617946"/>
              <a:gd name="connsiteY2" fmla="*/ 11831839 h 18754690"/>
              <a:gd name="connsiteX3" fmla="*/ 152788 w 14617946"/>
              <a:gd name="connsiteY3" fmla="*/ 12697809 h 18754690"/>
              <a:gd name="connsiteX4" fmla="*/ 190236 w 14617946"/>
              <a:gd name="connsiteY4" fmla="*/ 16677190 h 18754690"/>
              <a:gd name="connsiteX5" fmla="*/ 251230 w 14617946"/>
              <a:gd name="connsiteY5" fmla="*/ 17673085 h 18754690"/>
              <a:gd name="connsiteX6" fmla="*/ 5606905 w 14617946"/>
              <a:gd name="connsiteY6" fmla="*/ 17664978 h 18754690"/>
              <a:gd name="connsiteX7" fmla="*/ 8194398 w 14617946"/>
              <a:gd name="connsiteY7" fmla="*/ 17644250 h 18754690"/>
              <a:gd name="connsiteX8" fmla="*/ 8437356 w 14617946"/>
              <a:gd name="connsiteY8" fmla="*/ 17667968 h 18754690"/>
              <a:gd name="connsiteX9" fmla="*/ 8698241 w 14617946"/>
              <a:gd name="connsiteY9" fmla="*/ 18754690 h 18754690"/>
              <a:gd name="connsiteX10" fmla="*/ 9049030 w 14617946"/>
              <a:gd name="connsiteY10" fmla="*/ 17655126 h 18754690"/>
              <a:gd name="connsiteX11" fmla="*/ 9897648 w 14617946"/>
              <a:gd name="connsiteY11" fmla="*/ 17641703 h 18754690"/>
              <a:gd name="connsiteX12" fmla="*/ 11049993 w 14617946"/>
              <a:gd name="connsiteY12" fmla="*/ 17664609 h 18754690"/>
              <a:gd name="connsiteX13" fmla="*/ 14390977 w 14617946"/>
              <a:gd name="connsiteY13" fmla="*/ 17663501 h 18754690"/>
              <a:gd name="connsiteX14" fmla="*/ 14458076 w 14617946"/>
              <a:gd name="connsiteY14" fmla="*/ 12516810 h 18754690"/>
              <a:gd name="connsiteX15" fmla="*/ 14452054 w 14617946"/>
              <a:gd name="connsiteY15" fmla="*/ 1743279 h 18754690"/>
              <a:gd name="connsiteX16" fmla="*/ 14386737 w 14617946"/>
              <a:gd name="connsiteY16" fmla="*/ 135340 h 18754690"/>
              <a:gd name="connsiteX17" fmla="*/ 11596356 w 14617946"/>
              <a:gd name="connsiteY17" fmla="*/ 124465 h 18754690"/>
              <a:gd name="connsiteX18" fmla="*/ 7679001 w 14617946"/>
              <a:gd name="connsiteY18" fmla="*/ 438702 h 18754690"/>
              <a:gd name="connsiteX19" fmla="*/ 2209737 w 14617946"/>
              <a:gd name="connsiteY19" fmla="*/ 51366 h 18754690"/>
              <a:gd name="connsiteX0" fmla="*/ 2209737 w 14617946"/>
              <a:gd name="connsiteY0" fmla="*/ 38181 h 18741505"/>
              <a:gd name="connsiteX1" fmla="*/ 29438 w 14617946"/>
              <a:gd name="connsiteY1" fmla="*/ 318810 h 18741505"/>
              <a:gd name="connsiteX2" fmla="*/ 162796 w 14617946"/>
              <a:gd name="connsiteY2" fmla="*/ 11818654 h 18741505"/>
              <a:gd name="connsiteX3" fmla="*/ 152788 w 14617946"/>
              <a:gd name="connsiteY3" fmla="*/ 12684624 h 18741505"/>
              <a:gd name="connsiteX4" fmla="*/ 190236 w 14617946"/>
              <a:gd name="connsiteY4" fmla="*/ 16664005 h 18741505"/>
              <a:gd name="connsiteX5" fmla="*/ 251230 w 14617946"/>
              <a:gd name="connsiteY5" fmla="*/ 17659900 h 18741505"/>
              <a:gd name="connsiteX6" fmla="*/ 5606905 w 14617946"/>
              <a:gd name="connsiteY6" fmla="*/ 17651793 h 18741505"/>
              <a:gd name="connsiteX7" fmla="*/ 8194398 w 14617946"/>
              <a:gd name="connsiteY7" fmla="*/ 17631065 h 18741505"/>
              <a:gd name="connsiteX8" fmla="*/ 8437356 w 14617946"/>
              <a:gd name="connsiteY8" fmla="*/ 17654783 h 18741505"/>
              <a:gd name="connsiteX9" fmla="*/ 8698241 w 14617946"/>
              <a:gd name="connsiteY9" fmla="*/ 18741505 h 18741505"/>
              <a:gd name="connsiteX10" fmla="*/ 9049030 w 14617946"/>
              <a:gd name="connsiteY10" fmla="*/ 17641941 h 18741505"/>
              <a:gd name="connsiteX11" fmla="*/ 9897648 w 14617946"/>
              <a:gd name="connsiteY11" fmla="*/ 17628518 h 18741505"/>
              <a:gd name="connsiteX12" fmla="*/ 11049993 w 14617946"/>
              <a:gd name="connsiteY12" fmla="*/ 17651424 h 18741505"/>
              <a:gd name="connsiteX13" fmla="*/ 14390977 w 14617946"/>
              <a:gd name="connsiteY13" fmla="*/ 17650316 h 18741505"/>
              <a:gd name="connsiteX14" fmla="*/ 14458076 w 14617946"/>
              <a:gd name="connsiteY14" fmla="*/ 12503625 h 18741505"/>
              <a:gd name="connsiteX15" fmla="*/ 14452054 w 14617946"/>
              <a:gd name="connsiteY15" fmla="*/ 1730094 h 18741505"/>
              <a:gd name="connsiteX16" fmla="*/ 14386737 w 14617946"/>
              <a:gd name="connsiteY16" fmla="*/ 122155 h 18741505"/>
              <a:gd name="connsiteX17" fmla="*/ 11596356 w 14617946"/>
              <a:gd name="connsiteY17" fmla="*/ 111280 h 18741505"/>
              <a:gd name="connsiteX18" fmla="*/ 7664453 w 14617946"/>
              <a:gd name="connsiteY18" fmla="*/ 105409 h 18741505"/>
              <a:gd name="connsiteX19" fmla="*/ 2209737 w 14617946"/>
              <a:gd name="connsiteY19" fmla="*/ 38181 h 18741505"/>
              <a:gd name="connsiteX0" fmla="*/ 2209737 w 14468910"/>
              <a:gd name="connsiteY0" fmla="*/ 0 h 18703324"/>
              <a:gd name="connsiteX1" fmla="*/ 29438 w 14468910"/>
              <a:gd name="connsiteY1" fmla="*/ 280629 h 18703324"/>
              <a:gd name="connsiteX2" fmla="*/ 162796 w 14468910"/>
              <a:gd name="connsiteY2" fmla="*/ 11780473 h 18703324"/>
              <a:gd name="connsiteX3" fmla="*/ 152788 w 14468910"/>
              <a:gd name="connsiteY3" fmla="*/ 12646443 h 18703324"/>
              <a:gd name="connsiteX4" fmla="*/ 190236 w 14468910"/>
              <a:gd name="connsiteY4" fmla="*/ 16625824 h 18703324"/>
              <a:gd name="connsiteX5" fmla="*/ 251230 w 14468910"/>
              <a:gd name="connsiteY5" fmla="*/ 17621719 h 18703324"/>
              <a:gd name="connsiteX6" fmla="*/ 5606905 w 14468910"/>
              <a:gd name="connsiteY6" fmla="*/ 17613612 h 18703324"/>
              <a:gd name="connsiteX7" fmla="*/ 8194398 w 14468910"/>
              <a:gd name="connsiteY7" fmla="*/ 17592884 h 18703324"/>
              <a:gd name="connsiteX8" fmla="*/ 8437356 w 14468910"/>
              <a:gd name="connsiteY8" fmla="*/ 17616602 h 18703324"/>
              <a:gd name="connsiteX9" fmla="*/ 8698241 w 14468910"/>
              <a:gd name="connsiteY9" fmla="*/ 18703324 h 18703324"/>
              <a:gd name="connsiteX10" fmla="*/ 9049030 w 14468910"/>
              <a:gd name="connsiteY10" fmla="*/ 17603760 h 18703324"/>
              <a:gd name="connsiteX11" fmla="*/ 9897648 w 14468910"/>
              <a:gd name="connsiteY11" fmla="*/ 17590337 h 18703324"/>
              <a:gd name="connsiteX12" fmla="*/ 11049993 w 14468910"/>
              <a:gd name="connsiteY12" fmla="*/ 17613243 h 18703324"/>
              <a:gd name="connsiteX13" fmla="*/ 14390977 w 14468910"/>
              <a:gd name="connsiteY13" fmla="*/ 17612135 h 18703324"/>
              <a:gd name="connsiteX14" fmla="*/ 14458076 w 14468910"/>
              <a:gd name="connsiteY14" fmla="*/ 12465444 h 18703324"/>
              <a:gd name="connsiteX15" fmla="*/ 14452054 w 14468910"/>
              <a:gd name="connsiteY15" fmla="*/ 1691913 h 18703324"/>
              <a:gd name="connsiteX16" fmla="*/ 14386737 w 14468910"/>
              <a:gd name="connsiteY16" fmla="*/ 83974 h 18703324"/>
              <a:gd name="connsiteX17" fmla="*/ 11596356 w 14468910"/>
              <a:gd name="connsiteY17" fmla="*/ 73099 h 18703324"/>
              <a:gd name="connsiteX18" fmla="*/ 7664453 w 14468910"/>
              <a:gd name="connsiteY18" fmla="*/ 67228 h 18703324"/>
              <a:gd name="connsiteX19" fmla="*/ 2209737 w 14468910"/>
              <a:gd name="connsiteY19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190236 w 14611190"/>
              <a:gd name="connsiteY4" fmla="*/ 16625824 h 18703324"/>
              <a:gd name="connsiteX5" fmla="*/ 251230 w 14611190"/>
              <a:gd name="connsiteY5" fmla="*/ 17621719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190236 w 14611190"/>
              <a:gd name="connsiteY4" fmla="*/ 16625824 h 18703324"/>
              <a:gd name="connsiteX5" fmla="*/ 745853 w 14611190"/>
              <a:gd name="connsiteY5" fmla="*/ 17621722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209737 w 14611190"/>
              <a:gd name="connsiteY0" fmla="*/ 0 h 18703324"/>
              <a:gd name="connsiteX1" fmla="*/ 29438 w 14611190"/>
              <a:gd name="connsiteY1" fmla="*/ 280629 h 18703324"/>
              <a:gd name="connsiteX2" fmla="*/ 162796 w 14611190"/>
              <a:gd name="connsiteY2" fmla="*/ 11780473 h 18703324"/>
              <a:gd name="connsiteX3" fmla="*/ 152788 w 14611190"/>
              <a:gd name="connsiteY3" fmla="*/ 12646443 h 18703324"/>
              <a:gd name="connsiteX4" fmla="*/ 743049 w 14611190"/>
              <a:gd name="connsiteY4" fmla="*/ 16397176 h 18703324"/>
              <a:gd name="connsiteX5" fmla="*/ 745853 w 14611190"/>
              <a:gd name="connsiteY5" fmla="*/ 17621722 h 18703324"/>
              <a:gd name="connsiteX6" fmla="*/ 5606905 w 14611190"/>
              <a:gd name="connsiteY6" fmla="*/ 17613612 h 18703324"/>
              <a:gd name="connsiteX7" fmla="*/ 8194398 w 14611190"/>
              <a:gd name="connsiteY7" fmla="*/ 17592884 h 18703324"/>
              <a:gd name="connsiteX8" fmla="*/ 8437356 w 14611190"/>
              <a:gd name="connsiteY8" fmla="*/ 17616602 h 18703324"/>
              <a:gd name="connsiteX9" fmla="*/ 8698241 w 14611190"/>
              <a:gd name="connsiteY9" fmla="*/ 18703324 h 18703324"/>
              <a:gd name="connsiteX10" fmla="*/ 9049030 w 14611190"/>
              <a:gd name="connsiteY10" fmla="*/ 17603760 h 18703324"/>
              <a:gd name="connsiteX11" fmla="*/ 9897648 w 14611190"/>
              <a:gd name="connsiteY11" fmla="*/ 17590337 h 18703324"/>
              <a:gd name="connsiteX12" fmla="*/ 11049993 w 14611190"/>
              <a:gd name="connsiteY12" fmla="*/ 17613243 h 18703324"/>
              <a:gd name="connsiteX13" fmla="*/ 14390977 w 14611190"/>
              <a:gd name="connsiteY13" fmla="*/ 17612135 h 18703324"/>
              <a:gd name="connsiteX14" fmla="*/ 14458076 w 14611190"/>
              <a:gd name="connsiteY14" fmla="*/ 12465444 h 18703324"/>
              <a:gd name="connsiteX15" fmla="*/ 14452054 w 14611190"/>
              <a:gd name="connsiteY15" fmla="*/ 1691913 h 18703324"/>
              <a:gd name="connsiteX16" fmla="*/ 14444781 w 14611190"/>
              <a:gd name="connsiteY16" fmla="*/ 502943 h 18703324"/>
              <a:gd name="connsiteX17" fmla="*/ 14386737 w 14611190"/>
              <a:gd name="connsiteY17" fmla="*/ 83974 h 18703324"/>
              <a:gd name="connsiteX18" fmla="*/ 11596356 w 14611190"/>
              <a:gd name="connsiteY18" fmla="*/ 73099 h 18703324"/>
              <a:gd name="connsiteX19" fmla="*/ 7664453 w 14611190"/>
              <a:gd name="connsiteY19" fmla="*/ 67228 h 18703324"/>
              <a:gd name="connsiteX20" fmla="*/ 2209737 w 14611190"/>
              <a:gd name="connsiteY20" fmla="*/ 0 h 18703324"/>
              <a:gd name="connsiteX0" fmla="*/ 2190630 w 14592083"/>
              <a:gd name="connsiteY0" fmla="*/ 0 h 18703324"/>
              <a:gd name="connsiteX1" fmla="*/ 10331 w 14592083"/>
              <a:gd name="connsiteY1" fmla="*/ 280629 h 18703324"/>
              <a:gd name="connsiteX2" fmla="*/ 812885 w 14592083"/>
              <a:gd name="connsiteY2" fmla="*/ 9356805 h 18703324"/>
              <a:gd name="connsiteX3" fmla="*/ 133681 w 14592083"/>
              <a:gd name="connsiteY3" fmla="*/ 12646443 h 18703324"/>
              <a:gd name="connsiteX4" fmla="*/ 723942 w 14592083"/>
              <a:gd name="connsiteY4" fmla="*/ 16397176 h 18703324"/>
              <a:gd name="connsiteX5" fmla="*/ 726746 w 14592083"/>
              <a:gd name="connsiteY5" fmla="*/ 17621722 h 18703324"/>
              <a:gd name="connsiteX6" fmla="*/ 5587798 w 14592083"/>
              <a:gd name="connsiteY6" fmla="*/ 17613612 h 18703324"/>
              <a:gd name="connsiteX7" fmla="*/ 8175291 w 14592083"/>
              <a:gd name="connsiteY7" fmla="*/ 17592884 h 18703324"/>
              <a:gd name="connsiteX8" fmla="*/ 8418249 w 14592083"/>
              <a:gd name="connsiteY8" fmla="*/ 17616602 h 18703324"/>
              <a:gd name="connsiteX9" fmla="*/ 8679134 w 14592083"/>
              <a:gd name="connsiteY9" fmla="*/ 18703324 h 18703324"/>
              <a:gd name="connsiteX10" fmla="*/ 9029923 w 14592083"/>
              <a:gd name="connsiteY10" fmla="*/ 17603760 h 18703324"/>
              <a:gd name="connsiteX11" fmla="*/ 9878541 w 14592083"/>
              <a:gd name="connsiteY11" fmla="*/ 17590337 h 18703324"/>
              <a:gd name="connsiteX12" fmla="*/ 11030886 w 14592083"/>
              <a:gd name="connsiteY12" fmla="*/ 17613243 h 18703324"/>
              <a:gd name="connsiteX13" fmla="*/ 14371870 w 14592083"/>
              <a:gd name="connsiteY13" fmla="*/ 17612135 h 18703324"/>
              <a:gd name="connsiteX14" fmla="*/ 14438969 w 14592083"/>
              <a:gd name="connsiteY14" fmla="*/ 12465444 h 18703324"/>
              <a:gd name="connsiteX15" fmla="*/ 14432947 w 14592083"/>
              <a:gd name="connsiteY15" fmla="*/ 1691913 h 18703324"/>
              <a:gd name="connsiteX16" fmla="*/ 14425674 w 14592083"/>
              <a:gd name="connsiteY16" fmla="*/ 502943 h 18703324"/>
              <a:gd name="connsiteX17" fmla="*/ 14367630 w 14592083"/>
              <a:gd name="connsiteY17" fmla="*/ 83974 h 18703324"/>
              <a:gd name="connsiteX18" fmla="*/ 11577249 w 14592083"/>
              <a:gd name="connsiteY18" fmla="*/ 73099 h 18703324"/>
              <a:gd name="connsiteX19" fmla="*/ 7645346 w 14592083"/>
              <a:gd name="connsiteY19" fmla="*/ 67228 h 18703324"/>
              <a:gd name="connsiteX20" fmla="*/ 2190630 w 14592083"/>
              <a:gd name="connsiteY20" fmla="*/ 0 h 18703324"/>
              <a:gd name="connsiteX0" fmla="*/ 2190630 w 14592083"/>
              <a:gd name="connsiteY0" fmla="*/ 0 h 18703324"/>
              <a:gd name="connsiteX1" fmla="*/ 10331 w 14592083"/>
              <a:gd name="connsiteY1" fmla="*/ 280629 h 18703324"/>
              <a:gd name="connsiteX2" fmla="*/ 812885 w 14592083"/>
              <a:gd name="connsiteY2" fmla="*/ 9356805 h 18703324"/>
              <a:gd name="connsiteX3" fmla="*/ 788329 w 14592083"/>
              <a:gd name="connsiteY3" fmla="*/ 12692177 h 18703324"/>
              <a:gd name="connsiteX4" fmla="*/ 723942 w 14592083"/>
              <a:gd name="connsiteY4" fmla="*/ 16397176 h 18703324"/>
              <a:gd name="connsiteX5" fmla="*/ 726746 w 14592083"/>
              <a:gd name="connsiteY5" fmla="*/ 17621722 h 18703324"/>
              <a:gd name="connsiteX6" fmla="*/ 5587798 w 14592083"/>
              <a:gd name="connsiteY6" fmla="*/ 17613612 h 18703324"/>
              <a:gd name="connsiteX7" fmla="*/ 8175291 w 14592083"/>
              <a:gd name="connsiteY7" fmla="*/ 17592884 h 18703324"/>
              <a:gd name="connsiteX8" fmla="*/ 8418249 w 14592083"/>
              <a:gd name="connsiteY8" fmla="*/ 17616602 h 18703324"/>
              <a:gd name="connsiteX9" fmla="*/ 8679134 w 14592083"/>
              <a:gd name="connsiteY9" fmla="*/ 18703324 h 18703324"/>
              <a:gd name="connsiteX10" fmla="*/ 9029923 w 14592083"/>
              <a:gd name="connsiteY10" fmla="*/ 17603760 h 18703324"/>
              <a:gd name="connsiteX11" fmla="*/ 9878541 w 14592083"/>
              <a:gd name="connsiteY11" fmla="*/ 17590337 h 18703324"/>
              <a:gd name="connsiteX12" fmla="*/ 11030886 w 14592083"/>
              <a:gd name="connsiteY12" fmla="*/ 17613243 h 18703324"/>
              <a:gd name="connsiteX13" fmla="*/ 14371870 w 14592083"/>
              <a:gd name="connsiteY13" fmla="*/ 17612135 h 18703324"/>
              <a:gd name="connsiteX14" fmla="*/ 14438969 w 14592083"/>
              <a:gd name="connsiteY14" fmla="*/ 12465444 h 18703324"/>
              <a:gd name="connsiteX15" fmla="*/ 14432947 w 14592083"/>
              <a:gd name="connsiteY15" fmla="*/ 1691913 h 18703324"/>
              <a:gd name="connsiteX16" fmla="*/ 14425674 w 14592083"/>
              <a:gd name="connsiteY16" fmla="*/ 502943 h 18703324"/>
              <a:gd name="connsiteX17" fmla="*/ 14367630 w 14592083"/>
              <a:gd name="connsiteY17" fmla="*/ 83974 h 18703324"/>
              <a:gd name="connsiteX18" fmla="*/ 11577249 w 14592083"/>
              <a:gd name="connsiteY18" fmla="*/ 73099 h 18703324"/>
              <a:gd name="connsiteX19" fmla="*/ 7645346 w 14592083"/>
              <a:gd name="connsiteY19" fmla="*/ 67228 h 18703324"/>
              <a:gd name="connsiteX20" fmla="*/ 2190630 w 14592083"/>
              <a:gd name="connsiteY20" fmla="*/ 0 h 18703324"/>
              <a:gd name="connsiteX0" fmla="*/ 1821326 w 14222779"/>
              <a:gd name="connsiteY0" fmla="*/ 0 h 18703324"/>
              <a:gd name="connsiteX1" fmla="*/ 412056 w 14222779"/>
              <a:gd name="connsiteY1" fmla="*/ 6249 h 18703324"/>
              <a:gd name="connsiteX2" fmla="*/ 443581 w 14222779"/>
              <a:gd name="connsiteY2" fmla="*/ 9356805 h 18703324"/>
              <a:gd name="connsiteX3" fmla="*/ 419025 w 14222779"/>
              <a:gd name="connsiteY3" fmla="*/ 12692177 h 18703324"/>
              <a:gd name="connsiteX4" fmla="*/ 354638 w 14222779"/>
              <a:gd name="connsiteY4" fmla="*/ 16397176 h 18703324"/>
              <a:gd name="connsiteX5" fmla="*/ 357442 w 14222779"/>
              <a:gd name="connsiteY5" fmla="*/ 17621722 h 18703324"/>
              <a:gd name="connsiteX6" fmla="*/ 5218494 w 14222779"/>
              <a:gd name="connsiteY6" fmla="*/ 17613612 h 18703324"/>
              <a:gd name="connsiteX7" fmla="*/ 7805987 w 14222779"/>
              <a:gd name="connsiteY7" fmla="*/ 17592884 h 18703324"/>
              <a:gd name="connsiteX8" fmla="*/ 8048945 w 14222779"/>
              <a:gd name="connsiteY8" fmla="*/ 17616602 h 18703324"/>
              <a:gd name="connsiteX9" fmla="*/ 8309830 w 14222779"/>
              <a:gd name="connsiteY9" fmla="*/ 18703324 h 18703324"/>
              <a:gd name="connsiteX10" fmla="*/ 8660619 w 14222779"/>
              <a:gd name="connsiteY10" fmla="*/ 17603760 h 18703324"/>
              <a:gd name="connsiteX11" fmla="*/ 9509237 w 14222779"/>
              <a:gd name="connsiteY11" fmla="*/ 17590337 h 18703324"/>
              <a:gd name="connsiteX12" fmla="*/ 10661582 w 14222779"/>
              <a:gd name="connsiteY12" fmla="*/ 17613243 h 18703324"/>
              <a:gd name="connsiteX13" fmla="*/ 14002566 w 14222779"/>
              <a:gd name="connsiteY13" fmla="*/ 17612135 h 18703324"/>
              <a:gd name="connsiteX14" fmla="*/ 14069665 w 14222779"/>
              <a:gd name="connsiteY14" fmla="*/ 12465444 h 18703324"/>
              <a:gd name="connsiteX15" fmla="*/ 14063643 w 14222779"/>
              <a:gd name="connsiteY15" fmla="*/ 1691913 h 18703324"/>
              <a:gd name="connsiteX16" fmla="*/ 14056370 w 14222779"/>
              <a:gd name="connsiteY16" fmla="*/ 502943 h 18703324"/>
              <a:gd name="connsiteX17" fmla="*/ 13998326 w 14222779"/>
              <a:gd name="connsiteY17" fmla="*/ 83974 h 18703324"/>
              <a:gd name="connsiteX18" fmla="*/ 11207945 w 14222779"/>
              <a:gd name="connsiteY18" fmla="*/ 73099 h 18703324"/>
              <a:gd name="connsiteX19" fmla="*/ 7276042 w 14222779"/>
              <a:gd name="connsiteY19" fmla="*/ 67228 h 18703324"/>
              <a:gd name="connsiteX20" fmla="*/ 1821326 w 14222779"/>
              <a:gd name="connsiteY20" fmla="*/ 0 h 18703324"/>
              <a:gd name="connsiteX0" fmla="*/ 1747557 w 14149010"/>
              <a:gd name="connsiteY0" fmla="*/ 0 h 18703324"/>
              <a:gd name="connsiteX1" fmla="*/ 338287 w 14149010"/>
              <a:gd name="connsiteY1" fmla="*/ 6249 h 18703324"/>
              <a:gd name="connsiteX2" fmla="*/ 369812 w 14149010"/>
              <a:gd name="connsiteY2" fmla="*/ 9356805 h 18703324"/>
              <a:gd name="connsiteX3" fmla="*/ 345256 w 14149010"/>
              <a:gd name="connsiteY3" fmla="*/ 12692177 h 18703324"/>
              <a:gd name="connsiteX4" fmla="*/ 280869 w 14149010"/>
              <a:gd name="connsiteY4" fmla="*/ 16397176 h 18703324"/>
              <a:gd name="connsiteX5" fmla="*/ 385507 w 14149010"/>
              <a:gd name="connsiteY5" fmla="*/ 17667454 h 18703324"/>
              <a:gd name="connsiteX6" fmla="*/ 5144725 w 14149010"/>
              <a:gd name="connsiteY6" fmla="*/ 17613612 h 18703324"/>
              <a:gd name="connsiteX7" fmla="*/ 7732218 w 14149010"/>
              <a:gd name="connsiteY7" fmla="*/ 17592884 h 18703324"/>
              <a:gd name="connsiteX8" fmla="*/ 7975176 w 14149010"/>
              <a:gd name="connsiteY8" fmla="*/ 17616602 h 18703324"/>
              <a:gd name="connsiteX9" fmla="*/ 8236061 w 14149010"/>
              <a:gd name="connsiteY9" fmla="*/ 18703324 h 18703324"/>
              <a:gd name="connsiteX10" fmla="*/ 8586850 w 14149010"/>
              <a:gd name="connsiteY10" fmla="*/ 17603760 h 18703324"/>
              <a:gd name="connsiteX11" fmla="*/ 9435468 w 14149010"/>
              <a:gd name="connsiteY11" fmla="*/ 17590337 h 18703324"/>
              <a:gd name="connsiteX12" fmla="*/ 10587813 w 14149010"/>
              <a:gd name="connsiteY12" fmla="*/ 17613243 h 18703324"/>
              <a:gd name="connsiteX13" fmla="*/ 13928797 w 14149010"/>
              <a:gd name="connsiteY13" fmla="*/ 17612135 h 18703324"/>
              <a:gd name="connsiteX14" fmla="*/ 13995896 w 14149010"/>
              <a:gd name="connsiteY14" fmla="*/ 12465444 h 18703324"/>
              <a:gd name="connsiteX15" fmla="*/ 13989874 w 14149010"/>
              <a:gd name="connsiteY15" fmla="*/ 1691913 h 18703324"/>
              <a:gd name="connsiteX16" fmla="*/ 13982601 w 14149010"/>
              <a:gd name="connsiteY16" fmla="*/ 502943 h 18703324"/>
              <a:gd name="connsiteX17" fmla="*/ 13924557 w 14149010"/>
              <a:gd name="connsiteY17" fmla="*/ 83974 h 18703324"/>
              <a:gd name="connsiteX18" fmla="*/ 11134176 w 14149010"/>
              <a:gd name="connsiteY18" fmla="*/ 73099 h 18703324"/>
              <a:gd name="connsiteX19" fmla="*/ 7202273 w 14149010"/>
              <a:gd name="connsiteY19" fmla="*/ 67228 h 18703324"/>
              <a:gd name="connsiteX20" fmla="*/ 1747557 w 14149010"/>
              <a:gd name="connsiteY20" fmla="*/ 0 h 18703324"/>
              <a:gd name="connsiteX0" fmla="*/ 1726705 w 14128158"/>
              <a:gd name="connsiteY0" fmla="*/ 0 h 18703324"/>
              <a:gd name="connsiteX1" fmla="*/ 317435 w 14128158"/>
              <a:gd name="connsiteY1" fmla="*/ 6249 h 18703324"/>
              <a:gd name="connsiteX2" fmla="*/ 348960 w 14128158"/>
              <a:gd name="connsiteY2" fmla="*/ 9356805 h 18703324"/>
              <a:gd name="connsiteX3" fmla="*/ 324404 w 14128158"/>
              <a:gd name="connsiteY3" fmla="*/ 12692177 h 18703324"/>
              <a:gd name="connsiteX4" fmla="*/ 318208 w 14128158"/>
              <a:gd name="connsiteY4" fmla="*/ 16397176 h 18703324"/>
              <a:gd name="connsiteX5" fmla="*/ 364655 w 14128158"/>
              <a:gd name="connsiteY5" fmla="*/ 17667454 h 18703324"/>
              <a:gd name="connsiteX6" fmla="*/ 5123873 w 14128158"/>
              <a:gd name="connsiteY6" fmla="*/ 17613612 h 18703324"/>
              <a:gd name="connsiteX7" fmla="*/ 7711366 w 14128158"/>
              <a:gd name="connsiteY7" fmla="*/ 17592884 h 18703324"/>
              <a:gd name="connsiteX8" fmla="*/ 7954324 w 14128158"/>
              <a:gd name="connsiteY8" fmla="*/ 17616602 h 18703324"/>
              <a:gd name="connsiteX9" fmla="*/ 8215209 w 14128158"/>
              <a:gd name="connsiteY9" fmla="*/ 18703324 h 18703324"/>
              <a:gd name="connsiteX10" fmla="*/ 8565998 w 14128158"/>
              <a:gd name="connsiteY10" fmla="*/ 17603760 h 18703324"/>
              <a:gd name="connsiteX11" fmla="*/ 9414616 w 14128158"/>
              <a:gd name="connsiteY11" fmla="*/ 17590337 h 18703324"/>
              <a:gd name="connsiteX12" fmla="*/ 10566961 w 14128158"/>
              <a:gd name="connsiteY12" fmla="*/ 17613243 h 18703324"/>
              <a:gd name="connsiteX13" fmla="*/ 13907945 w 14128158"/>
              <a:gd name="connsiteY13" fmla="*/ 17612135 h 18703324"/>
              <a:gd name="connsiteX14" fmla="*/ 13975044 w 14128158"/>
              <a:gd name="connsiteY14" fmla="*/ 12465444 h 18703324"/>
              <a:gd name="connsiteX15" fmla="*/ 13969022 w 14128158"/>
              <a:gd name="connsiteY15" fmla="*/ 1691913 h 18703324"/>
              <a:gd name="connsiteX16" fmla="*/ 13961749 w 14128158"/>
              <a:gd name="connsiteY16" fmla="*/ 502943 h 18703324"/>
              <a:gd name="connsiteX17" fmla="*/ 13903705 w 14128158"/>
              <a:gd name="connsiteY17" fmla="*/ 83974 h 18703324"/>
              <a:gd name="connsiteX18" fmla="*/ 11113324 w 14128158"/>
              <a:gd name="connsiteY18" fmla="*/ 73099 h 18703324"/>
              <a:gd name="connsiteX19" fmla="*/ 7181421 w 14128158"/>
              <a:gd name="connsiteY19" fmla="*/ 67228 h 18703324"/>
              <a:gd name="connsiteX20" fmla="*/ 1726705 w 14128158"/>
              <a:gd name="connsiteY20" fmla="*/ 0 h 18703324"/>
              <a:gd name="connsiteX0" fmla="*/ 1705712 w 14107165"/>
              <a:gd name="connsiteY0" fmla="*/ 0 h 18703324"/>
              <a:gd name="connsiteX1" fmla="*/ 296442 w 14107165"/>
              <a:gd name="connsiteY1" fmla="*/ 6249 h 18703324"/>
              <a:gd name="connsiteX2" fmla="*/ 327967 w 14107165"/>
              <a:gd name="connsiteY2" fmla="*/ 9356805 h 18703324"/>
              <a:gd name="connsiteX3" fmla="*/ 303411 w 14107165"/>
              <a:gd name="connsiteY3" fmla="*/ 12692177 h 18703324"/>
              <a:gd name="connsiteX4" fmla="*/ 297215 w 14107165"/>
              <a:gd name="connsiteY4" fmla="*/ 16397176 h 18703324"/>
              <a:gd name="connsiteX5" fmla="*/ 372756 w 14107165"/>
              <a:gd name="connsiteY5" fmla="*/ 17667454 h 18703324"/>
              <a:gd name="connsiteX6" fmla="*/ 5102880 w 14107165"/>
              <a:gd name="connsiteY6" fmla="*/ 17613612 h 18703324"/>
              <a:gd name="connsiteX7" fmla="*/ 7690373 w 14107165"/>
              <a:gd name="connsiteY7" fmla="*/ 17592884 h 18703324"/>
              <a:gd name="connsiteX8" fmla="*/ 7933331 w 14107165"/>
              <a:gd name="connsiteY8" fmla="*/ 17616602 h 18703324"/>
              <a:gd name="connsiteX9" fmla="*/ 8194216 w 14107165"/>
              <a:gd name="connsiteY9" fmla="*/ 18703324 h 18703324"/>
              <a:gd name="connsiteX10" fmla="*/ 8545005 w 14107165"/>
              <a:gd name="connsiteY10" fmla="*/ 17603760 h 18703324"/>
              <a:gd name="connsiteX11" fmla="*/ 9393623 w 14107165"/>
              <a:gd name="connsiteY11" fmla="*/ 17590337 h 18703324"/>
              <a:gd name="connsiteX12" fmla="*/ 10545968 w 14107165"/>
              <a:gd name="connsiteY12" fmla="*/ 17613243 h 18703324"/>
              <a:gd name="connsiteX13" fmla="*/ 13886952 w 14107165"/>
              <a:gd name="connsiteY13" fmla="*/ 17612135 h 18703324"/>
              <a:gd name="connsiteX14" fmla="*/ 13954051 w 14107165"/>
              <a:gd name="connsiteY14" fmla="*/ 12465444 h 18703324"/>
              <a:gd name="connsiteX15" fmla="*/ 13948029 w 14107165"/>
              <a:gd name="connsiteY15" fmla="*/ 1691913 h 18703324"/>
              <a:gd name="connsiteX16" fmla="*/ 13940756 w 14107165"/>
              <a:gd name="connsiteY16" fmla="*/ 502943 h 18703324"/>
              <a:gd name="connsiteX17" fmla="*/ 13882712 w 14107165"/>
              <a:gd name="connsiteY17" fmla="*/ 83974 h 18703324"/>
              <a:gd name="connsiteX18" fmla="*/ 11092331 w 14107165"/>
              <a:gd name="connsiteY18" fmla="*/ 73099 h 18703324"/>
              <a:gd name="connsiteX19" fmla="*/ 7160428 w 14107165"/>
              <a:gd name="connsiteY19" fmla="*/ 67228 h 18703324"/>
              <a:gd name="connsiteX20" fmla="*/ 1705712 w 1410716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0290558 w 13851755"/>
              <a:gd name="connsiteY12" fmla="*/ 17613243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155859 w 13851755"/>
              <a:gd name="connsiteY12" fmla="*/ 17613245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155859 w 13851755"/>
              <a:gd name="connsiteY12" fmla="*/ 17613245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502943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700366"/>
              <a:gd name="connsiteY0" fmla="*/ 0 h 18703324"/>
              <a:gd name="connsiteX1" fmla="*/ 41032 w 13700366"/>
              <a:gd name="connsiteY1" fmla="*/ 6249 h 18703324"/>
              <a:gd name="connsiteX2" fmla="*/ 72557 w 13700366"/>
              <a:gd name="connsiteY2" fmla="*/ 9356805 h 18703324"/>
              <a:gd name="connsiteX3" fmla="*/ 48001 w 13700366"/>
              <a:gd name="connsiteY3" fmla="*/ 12692177 h 18703324"/>
              <a:gd name="connsiteX4" fmla="*/ 41805 w 13700366"/>
              <a:gd name="connsiteY4" fmla="*/ 16397176 h 18703324"/>
              <a:gd name="connsiteX5" fmla="*/ 117346 w 13700366"/>
              <a:gd name="connsiteY5" fmla="*/ 17667454 h 18703324"/>
              <a:gd name="connsiteX6" fmla="*/ 4847470 w 13700366"/>
              <a:gd name="connsiteY6" fmla="*/ 17613612 h 18703324"/>
              <a:gd name="connsiteX7" fmla="*/ 7434963 w 13700366"/>
              <a:gd name="connsiteY7" fmla="*/ 17592884 h 18703324"/>
              <a:gd name="connsiteX8" fmla="*/ 7677921 w 13700366"/>
              <a:gd name="connsiteY8" fmla="*/ 17616602 h 18703324"/>
              <a:gd name="connsiteX9" fmla="*/ 7938806 w 13700366"/>
              <a:gd name="connsiteY9" fmla="*/ 18703324 h 18703324"/>
              <a:gd name="connsiteX10" fmla="*/ 8289595 w 13700366"/>
              <a:gd name="connsiteY10" fmla="*/ 17603760 h 18703324"/>
              <a:gd name="connsiteX11" fmla="*/ 9138213 w 13700366"/>
              <a:gd name="connsiteY11" fmla="*/ 17590337 h 18703324"/>
              <a:gd name="connsiteX12" fmla="*/ 12956353 w 13700366"/>
              <a:gd name="connsiteY12" fmla="*/ 17637139 h 18703324"/>
              <a:gd name="connsiteX13" fmla="*/ 13631542 w 13700366"/>
              <a:gd name="connsiteY13" fmla="*/ 17612135 h 18703324"/>
              <a:gd name="connsiteX14" fmla="*/ 13698641 w 13700366"/>
              <a:gd name="connsiteY14" fmla="*/ 12465444 h 18703324"/>
              <a:gd name="connsiteX15" fmla="*/ 13692619 w 13700366"/>
              <a:gd name="connsiteY15" fmla="*/ 1691913 h 18703324"/>
              <a:gd name="connsiteX16" fmla="*/ 13685346 w 13700366"/>
              <a:gd name="connsiteY16" fmla="*/ 502943 h 18703324"/>
              <a:gd name="connsiteX17" fmla="*/ 13627302 w 13700366"/>
              <a:gd name="connsiteY17" fmla="*/ 83974 h 18703324"/>
              <a:gd name="connsiteX18" fmla="*/ 10836921 w 13700366"/>
              <a:gd name="connsiteY18" fmla="*/ 73099 h 18703324"/>
              <a:gd name="connsiteX19" fmla="*/ 6905018 w 13700366"/>
              <a:gd name="connsiteY19" fmla="*/ 67228 h 18703324"/>
              <a:gd name="connsiteX20" fmla="*/ 1450302 w 13700366"/>
              <a:gd name="connsiteY20" fmla="*/ 0 h 18703324"/>
              <a:gd name="connsiteX0" fmla="*/ 1450302 w 13851755"/>
              <a:gd name="connsiteY0" fmla="*/ 0 h 18703324"/>
              <a:gd name="connsiteX1" fmla="*/ 41032 w 13851755"/>
              <a:gd name="connsiteY1" fmla="*/ 6249 h 18703324"/>
              <a:gd name="connsiteX2" fmla="*/ 72557 w 13851755"/>
              <a:gd name="connsiteY2" fmla="*/ 9356805 h 18703324"/>
              <a:gd name="connsiteX3" fmla="*/ 48001 w 13851755"/>
              <a:gd name="connsiteY3" fmla="*/ 12692177 h 18703324"/>
              <a:gd name="connsiteX4" fmla="*/ 41805 w 13851755"/>
              <a:gd name="connsiteY4" fmla="*/ 16397176 h 18703324"/>
              <a:gd name="connsiteX5" fmla="*/ 117346 w 13851755"/>
              <a:gd name="connsiteY5" fmla="*/ 17667454 h 18703324"/>
              <a:gd name="connsiteX6" fmla="*/ 4847470 w 13851755"/>
              <a:gd name="connsiteY6" fmla="*/ 17613612 h 18703324"/>
              <a:gd name="connsiteX7" fmla="*/ 7434963 w 13851755"/>
              <a:gd name="connsiteY7" fmla="*/ 17592884 h 18703324"/>
              <a:gd name="connsiteX8" fmla="*/ 7677921 w 13851755"/>
              <a:gd name="connsiteY8" fmla="*/ 17616602 h 18703324"/>
              <a:gd name="connsiteX9" fmla="*/ 7938806 w 13851755"/>
              <a:gd name="connsiteY9" fmla="*/ 18703324 h 18703324"/>
              <a:gd name="connsiteX10" fmla="*/ 8289595 w 13851755"/>
              <a:gd name="connsiteY10" fmla="*/ 17603760 h 18703324"/>
              <a:gd name="connsiteX11" fmla="*/ 9138213 w 13851755"/>
              <a:gd name="connsiteY11" fmla="*/ 17590337 h 18703324"/>
              <a:gd name="connsiteX12" fmla="*/ 12956353 w 13851755"/>
              <a:gd name="connsiteY12" fmla="*/ 17637139 h 18703324"/>
              <a:gd name="connsiteX13" fmla="*/ 13631542 w 13851755"/>
              <a:gd name="connsiteY13" fmla="*/ 17612135 h 18703324"/>
              <a:gd name="connsiteX14" fmla="*/ 13698641 w 13851755"/>
              <a:gd name="connsiteY14" fmla="*/ 12465444 h 18703324"/>
              <a:gd name="connsiteX15" fmla="*/ 13692619 w 13851755"/>
              <a:gd name="connsiteY15" fmla="*/ 1691913 h 18703324"/>
              <a:gd name="connsiteX16" fmla="*/ 13685346 w 13851755"/>
              <a:gd name="connsiteY16" fmla="*/ 694089 h 18703324"/>
              <a:gd name="connsiteX17" fmla="*/ 13627302 w 13851755"/>
              <a:gd name="connsiteY17" fmla="*/ 83974 h 18703324"/>
              <a:gd name="connsiteX18" fmla="*/ 10836921 w 13851755"/>
              <a:gd name="connsiteY18" fmla="*/ 73099 h 18703324"/>
              <a:gd name="connsiteX19" fmla="*/ 6905018 w 13851755"/>
              <a:gd name="connsiteY19" fmla="*/ 67228 h 18703324"/>
              <a:gd name="connsiteX20" fmla="*/ 1450302 w 13851755"/>
              <a:gd name="connsiteY20" fmla="*/ 0 h 18703324"/>
              <a:gd name="connsiteX0" fmla="*/ 1450302 w 13884495"/>
              <a:gd name="connsiteY0" fmla="*/ 0 h 18703324"/>
              <a:gd name="connsiteX1" fmla="*/ 41032 w 13884495"/>
              <a:gd name="connsiteY1" fmla="*/ 6249 h 18703324"/>
              <a:gd name="connsiteX2" fmla="*/ 72557 w 13884495"/>
              <a:gd name="connsiteY2" fmla="*/ 9356805 h 18703324"/>
              <a:gd name="connsiteX3" fmla="*/ 48001 w 13884495"/>
              <a:gd name="connsiteY3" fmla="*/ 12692177 h 18703324"/>
              <a:gd name="connsiteX4" fmla="*/ 41805 w 13884495"/>
              <a:gd name="connsiteY4" fmla="*/ 16397176 h 18703324"/>
              <a:gd name="connsiteX5" fmla="*/ 117346 w 13884495"/>
              <a:gd name="connsiteY5" fmla="*/ 17667454 h 18703324"/>
              <a:gd name="connsiteX6" fmla="*/ 4847470 w 13884495"/>
              <a:gd name="connsiteY6" fmla="*/ 17613612 h 18703324"/>
              <a:gd name="connsiteX7" fmla="*/ 7434963 w 13884495"/>
              <a:gd name="connsiteY7" fmla="*/ 17592884 h 18703324"/>
              <a:gd name="connsiteX8" fmla="*/ 7677921 w 13884495"/>
              <a:gd name="connsiteY8" fmla="*/ 17616602 h 18703324"/>
              <a:gd name="connsiteX9" fmla="*/ 7938806 w 13884495"/>
              <a:gd name="connsiteY9" fmla="*/ 18703324 h 18703324"/>
              <a:gd name="connsiteX10" fmla="*/ 8289595 w 13884495"/>
              <a:gd name="connsiteY10" fmla="*/ 17603760 h 18703324"/>
              <a:gd name="connsiteX11" fmla="*/ 9138213 w 13884495"/>
              <a:gd name="connsiteY11" fmla="*/ 17590337 h 18703324"/>
              <a:gd name="connsiteX12" fmla="*/ 12956353 w 13884495"/>
              <a:gd name="connsiteY12" fmla="*/ 17637139 h 18703324"/>
              <a:gd name="connsiteX13" fmla="*/ 13631542 w 13884495"/>
              <a:gd name="connsiteY13" fmla="*/ 17612135 h 18703324"/>
              <a:gd name="connsiteX14" fmla="*/ 13698641 w 13884495"/>
              <a:gd name="connsiteY14" fmla="*/ 12465444 h 18703324"/>
              <a:gd name="connsiteX15" fmla="*/ 13692619 w 13884495"/>
              <a:gd name="connsiteY15" fmla="*/ 1691913 h 18703324"/>
              <a:gd name="connsiteX16" fmla="*/ 13685346 w 13884495"/>
              <a:gd name="connsiteY16" fmla="*/ 694089 h 18703324"/>
              <a:gd name="connsiteX17" fmla="*/ 13672612 w 13884495"/>
              <a:gd name="connsiteY17" fmla="*/ 60080 h 18703324"/>
              <a:gd name="connsiteX18" fmla="*/ 10836921 w 13884495"/>
              <a:gd name="connsiteY18" fmla="*/ 73099 h 18703324"/>
              <a:gd name="connsiteX19" fmla="*/ 6905018 w 13884495"/>
              <a:gd name="connsiteY19" fmla="*/ 67228 h 18703324"/>
              <a:gd name="connsiteX20" fmla="*/ 1450302 w 13884495"/>
              <a:gd name="connsiteY20" fmla="*/ 0 h 18703324"/>
              <a:gd name="connsiteX0" fmla="*/ 1450302 w 13703294"/>
              <a:gd name="connsiteY0" fmla="*/ 0 h 18703324"/>
              <a:gd name="connsiteX1" fmla="*/ 41032 w 13703294"/>
              <a:gd name="connsiteY1" fmla="*/ 6249 h 18703324"/>
              <a:gd name="connsiteX2" fmla="*/ 72557 w 13703294"/>
              <a:gd name="connsiteY2" fmla="*/ 9356805 h 18703324"/>
              <a:gd name="connsiteX3" fmla="*/ 48001 w 13703294"/>
              <a:gd name="connsiteY3" fmla="*/ 12692177 h 18703324"/>
              <a:gd name="connsiteX4" fmla="*/ 41805 w 13703294"/>
              <a:gd name="connsiteY4" fmla="*/ 16397176 h 18703324"/>
              <a:gd name="connsiteX5" fmla="*/ 117346 w 13703294"/>
              <a:gd name="connsiteY5" fmla="*/ 17667454 h 18703324"/>
              <a:gd name="connsiteX6" fmla="*/ 4847470 w 13703294"/>
              <a:gd name="connsiteY6" fmla="*/ 17613612 h 18703324"/>
              <a:gd name="connsiteX7" fmla="*/ 7434963 w 13703294"/>
              <a:gd name="connsiteY7" fmla="*/ 17592884 h 18703324"/>
              <a:gd name="connsiteX8" fmla="*/ 7677921 w 13703294"/>
              <a:gd name="connsiteY8" fmla="*/ 17616602 h 18703324"/>
              <a:gd name="connsiteX9" fmla="*/ 7938806 w 13703294"/>
              <a:gd name="connsiteY9" fmla="*/ 18703324 h 18703324"/>
              <a:gd name="connsiteX10" fmla="*/ 8289595 w 13703294"/>
              <a:gd name="connsiteY10" fmla="*/ 17603760 h 18703324"/>
              <a:gd name="connsiteX11" fmla="*/ 9138213 w 13703294"/>
              <a:gd name="connsiteY11" fmla="*/ 17590337 h 18703324"/>
              <a:gd name="connsiteX12" fmla="*/ 12956353 w 13703294"/>
              <a:gd name="connsiteY12" fmla="*/ 17637139 h 18703324"/>
              <a:gd name="connsiteX13" fmla="*/ 13631542 w 13703294"/>
              <a:gd name="connsiteY13" fmla="*/ 17612135 h 18703324"/>
              <a:gd name="connsiteX14" fmla="*/ 13698641 w 13703294"/>
              <a:gd name="connsiteY14" fmla="*/ 12465444 h 18703324"/>
              <a:gd name="connsiteX15" fmla="*/ 13692619 w 13703294"/>
              <a:gd name="connsiteY15" fmla="*/ 1691913 h 18703324"/>
              <a:gd name="connsiteX16" fmla="*/ 13685346 w 13703294"/>
              <a:gd name="connsiteY16" fmla="*/ 694089 h 18703324"/>
              <a:gd name="connsiteX17" fmla="*/ 13672612 w 13703294"/>
              <a:gd name="connsiteY17" fmla="*/ 60080 h 18703324"/>
              <a:gd name="connsiteX18" fmla="*/ 10836921 w 13703294"/>
              <a:gd name="connsiteY18" fmla="*/ 73099 h 18703324"/>
              <a:gd name="connsiteX19" fmla="*/ 6905018 w 13703294"/>
              <a:gd name="connsiteY19" fmla="*/ 67228 h 18703324"/>
              <a:gd name="connsiteX20" fmla="*/ 1450302 w 13703294"/>
              <a:gd name="connsiteY20" fmla="*/ 0 h 18703324"/>
              <a:gd name="connsiteX0" fmla="*/ 1450302 w 13703294"/>
              <a:gd name="connsiteY0" fmla="*/ 123918 h 18827242"/>
              <a:gd name="connsiteX1" fmla="*/ 41032 w 13703294"/>
              <a:gd name="connsiteY1" fmla="*/ 130167 h 18827242"/>
              <a:gd name="connsiteX2" fmla="*/ 72557 w 13703294"/>
              <a:gd name="connsiteY2" fmla="*/ 9480723 h 18827242"/>
              <a:gd name="connsiteX3" fmla="*/ 48001 w 13703294"/>
              <a:gd name="connsiteY3" fmla="*/ 12816095 h 18827242"/>
              <a:gd name="connsiteX4" fmla="*/ 41805 w 13703294"/>
              <a:gd name="connsiteY4" fmla="*/ 16521094 h 18827242"/>
              <a:gd name="connsiteX5" fmla="*/ 117346 w 13703294"/>
              <a:gd name="connsiteY5" fmla="*/ 17791372 h 18827242"/>
              <a:gd name="connsiteX6" fmla="*/ 4847470 w 13703294"/>
              <a:gd name="connsiteY6" fmla="*/ 17737530 h 18827242"/>
              <a:gd name="connsiteX7" fmla="*/ 7434963 w 13703294"/>
              <a:gd name="connsiteY7" fmla="*/ 17716802 h 18827242"/>
              <a:gd name="connsiteX8" fmla="*/ 7677921 w 13703294"/>
              <a:gd name="connsiteY8" fmla="*/ 17740520 h 18827242"/>
              <a:gd name="connsiteX9" fmla="*/ 7938806 w 13703294"/>
              <a:gd name="connsiteY9" fmla="*/ 18827242 h 18827242"/>
              <a:gd name="connsiteX10" fmla="*/ 8289595 w 13703294"/>
              <a:gd name="connsiteY10" fmla="*/ 17727678 h 18827242"/>
              <a:gd name="connsiteX11" fmla="*/ 9138213 w 13703294"/>
              <a:gd name="connsiteY11" fmla="*/ 17714255 h 18827242"/>
              <a:gd name="connsiteX12" fmla="*/ 12956353 w 13703294"/>
              <a:gd name="connsiteY12" fmla="*/ 17761057 h 18827242"/>
              <a:gd name="connsiteX13" fmla="*/ 13631542 w 13703294"/>
              <a:gd name="connsiteY13" fmla="*/ 17736053 h 18827242"/>
              <a:gd name="connsiteX14" fmla="*/ 13698641 w 13703294"/>
              <a:gd name="connsiteY14" fmla="*/ 12589362 h 18827242"/>
              <a:gd name="connsiteX15" fmla="*/ 13692619 w 13703294"/>
              <a:gd name="connsiteY15" fmla="*/ 1815831 h 18827242"/>
              <a:gd name="connsiteX16" fmla="*/ 13685346 w 13703294"/>
              <a:gd name="connsiteY16" fmla="*/ 818007 h 18827242"/>
              <a:gd name="connsiteX17" fmla="*/ 13672612 w 13703294"/>
              <a:gd name="connsiteY17" fmla="*/ 183998 h 18827242"/>
              <a:gd name="connsiteX18" fmla="*/ 10836921 w 13703294"/>
              <a:gd name="connsiteY18" fmla="*/ 197017 h 18827242"/>
              <a:gd name="connsiteX19" fmla="*/ 6912570 w 13703294"/>
              <a:gd name="connsiteY19" fmla="*/ 0 h 18827242"/>
              <a:gd name="connsiteX20" fmla="*/ 1450302 w 13703294"/>
              <a:gd name="connsiteY20" fmla="*/ 123918 h 18827242"/>
              <a:gd name="connsiteX0" fmla="*/ 1462929 w 13715921"/>
              <a:gd name="connsiteY0" fmla="*/ 123918 h 18827242"/>
              <a:gd name="connsiteX1" fmla="*/ 53659 w 13715921"/>
              <a:gd name="connsiteY1" fmla="*/ 130167 h 18827242"/>
              <a:gd name="connsiteX2" fmla="*/ 24770 w 13715921"/>
              <a:gd name="connsiteY2" fmla="*/ 5299392 h 18827242"/>
              <a:gd name="connsiteX3" fmla="*/ 60628 w 13715921"/>
              <a:gd name="connsiteY3" fmla="*/ 12816095 h 18827242"/>
              <a:gd name="connsiteX4" fmla="*/ 54432 w 13715921"/>
              <a:gd name="connsiteY4" fmla="*/ 16521094 h 18827242"/>
              <a:gd name="connsiteX5" fmla="*/ 129973 w 13715921"/>
              <a:gd name="connsiteY5" fmla="*/ 17791372 h 18827242"/>
              <a:gd name="connsiteX6" fmla="*/ 4860097 w 13715921"/>
              <a:gd name="connsiteY6" fmla="*/ 17737530 h 18827242"/>
              <a:gd name="connsiteX7" fmla="*/ 7447590 w 13715921"/>
              <a:gd name="connsiteY7" fmla="*/ 17716802 h 18827242"/>
              <a:gd name="connsiteX8" fmla="*/ 7690548 w 13715921"/>
              <a:gd name="connsiteY8" fmla="*/ 17740520 h 18827242"/>
              <a:gd name="connsiteX9" fmla="*/ 7951433 w 13715921"/>
              <a:gd name="connsiteY9" fmla="*/ 18827242 h 18827242"/>
              <a:gd name="connsiteX10" fmla="*/ 8302222 w 13715921"/>
              <a:gd name="connsiteY10" fmla="*/ 17727678 h 18827242"/>
              <a:gd name="connsiteX11" fmla="*/ 9150840 w 13715921"/>
              <a:gd name="connsiteY11" fmla="*/ 17714255 h 18827242"/>
              <a:gd name="connsiteX12" fmla="*/ 12968980 w 13715921"/>
              <a:gd name="connsiteY12" fmla="*/ 17761057 h 18827242"/>
              <a:gd name="connsiteX13" fmla="*/ 13644169 w 13715921"/>
              <a:gd name="connsiteY13" fmla="*/ 17736053 h 18827242"/>
              <a:gd name="connsiteX14" fmla="*/ 13711268 w 13715921"/>
              <a:gd name="connsiteY14" fmla="*/ 12589362 h 18827242"/>
              <a:gd name="connsiteX15" fmla="*/ 13705246 w 13715921"/>
              <a:gd name="connsiteY15" fmla="*/ 1815831 h 18827242"/>
              <a:gd name="connsiteX16" fmla="*/ 13697973 w 13715921"/>
              <a:gd name="connsiteY16" fmla="*/ 818007 h 18827242"/>
              <a:gd name="connsiteX17" fmla="*/ 13685239 w 13715921"/>
              <a:gd name="connsiteY17" fmla="*/ 183998 h 18827242"/>
              <a:gd name="connsiteX18" fmla="*/ 10849548 w 13715921"/>
              <a:gd name="connsiteY18" fmla="*/ 197017 h 18827242"/>
              <a:gd name="connsiteX19" fmla="*/ 6925197 w 13715921"/>
              <a:gd name="connsiteY19" fmla="*/ 0 h 18827242"/>
              <a:gd name="connsiteX20" fmla="*/ 1462929 w 13715921"/>
              <a:gd name="connsiteY20" fmla="*/ 123918 h 18827242"/>
              <a:gd name="connsiteX0" fmla="*/ 1462929 w 13715921"/>
              <a:gd name="connsiteY0" fmla="*/ 123918 h 18827242"/>
              <a:gd name="connsiteX1" fmla="*/ 53659 w 13715921"/>
              <a:gd name="connsiteY1" fmla="*/ 130167 h 18827242"/>
              <a:gd name="connsiteX2" fmla="*/ 24770 w 13715921"/>
              <a:gd name="connsiteY2" fmla="*/ 5299392 h 18827242"/>
              <a:gd name="connsiteX3" fmla="*/ 60628 w 13715921"/>
              <a:gd name="connsiteY3" fmla="*/ 12816095 h 18827242"/>
              <a:gd name="connsiteX4" fmla="*/ 54432 w 13715921"/>
              <a:gd name="connsiteY4" fmla="*/ 16521094 h 18827242"/>
              <a:gd name="connsiteX5" fmla="*/ 129973 w 13715921"/>
              <a:gd name="connsiteY5" fmla="*/ 17791372 h 18827242"/>
              <a:gd name="connsiteX6" fmla="*/ 4860097 w 13715921"/>
              <a:gd name="connsiteY6" fmla="*/ 17737530 h 18827242"/>
              <a:gd name="connsiteX7" fmla="*/ 7447590 w 13715921"/>
              <a:gd name="connsiteY7" fmla="*/ 17716802 h 18827242"/>
              <a:gd name="connsiteX8" fmla="*/ 7690548 w 13715921"/>
              <a:gd name="connsiteY8" fmla="*/ 17740520 h 18827242"/>
              <a:gd name="connsiteX9" fmla="*/ 7951433 w 13715921"/>
              <a:gd name="connsiteY9" fmla="*/ 18827242 h 18827242"/>
              <a:gd name="connsiteX10" fmla="*/ 8302222 w 13715921"/>
              <a:gd name="connsiteY10" fmla="*/ 17727678 h 18827242"/>
              <a:gd name="connsiteX11" fmla="*/ 9150840 w 13715921"/>
              <a:gd name="connsiteY11" fmla="*/ 17714255 h 18827242"/>
              <a:gd name="connsiteX12" fmla="*/ 12968980 w 13715921"/>
              <a:gd name="connsiteY12" fmla="*/ 17761057 h 18827242"/>
              <a:gd name="connsiteX13" fmla="*/ 13644169 w 13715921"/>
              <a:gd name="connsiteY13" fmla="*/ 17736053 h 18827242"/>
              <a:gd name="connsiteX14" fmla="*/ 13711268 w 13715921"/>
              <a:gd name="connsiteY14" fmla="*/ 12589362 h 18827242"/>
              <a:gd name="connsiteX15" fmla="*/ 13705246 w 13715921"/>
              <a:gd name="connsiteY15" fmla="*/ 1815831 h 18827242"/>
              <a:gd name="connsiteX16" fmla="*/ 13697973 w 13715921"/>
              <a:gd name="connsiteY16" fmla="*/ 818007 h 18827242"/>
              <a:gd name="connsiteX17" fmla="*/ 13685239 w 13715921"/>
              <a:gd name="connsiteY17" fmla="*/ 183998 h 18827242"/>
              <a:gd name="connsiteX18" fmla="*/ 10849548 w 13715921"/>
              <a:gd name="connsiteY18" fmla="*/ 197017 h 18827242"/>
              <a:gd name="connsiteX19" fmla="*/ 6925197 w 13715921"/>
              <a:gd name="connsiteY19" fmla="*/ 0 h 18827242"/>
              <a:gd name="connsiteX20" fmla="*/ 1462929 w 13715921"/>
              <a:gd name="connsiteY20" fmla="*/ 123918 h 18827242"/>
              <a:gd name="connsiteX0" fmla="*/ 1634507 w 13887499"/>
              <a:gd name="connsiteY0" fmla="*/ 123918 h 18827242"/>
              <a:gd name="connsiteX1" fmla="*/ 225237 w 13887499"/>
              <a:gd name="connsiteY1" fmla="*/ 130167 h 18827242"/>
              <a:gd name="connsiteX2" fmla="*/ 0 w 13887499"/>
              <a:gd name="connsiteY2" fmla="*/ 3005632 h 18827242"/>
              <a:gd name="connsiteX3" fmla="*/ 232206 w 13887499"/>
              <a:gd name="connsiteY3" fmla="*/ 12816095 h 18827242"/>
              <a:gd name="connsiteX4" fmla="*/ 226010 w 13887499"/>
              <a:gd name="connsiteY4" fmla="*/ 16521094 h 18827242"/>
              <a:gd name="connsiteX5" fmla="*/ 301551 w 13887499"/>
              <a:gd name="connsiteY5" fmla="*/ 17791372 h 18827242"/>
              <a:gd name="connsiteX6" fmla="*/ 5031675 w 13887499"/>
              <a:gd name="connsiteY6" fmla="*/ 17737530 h 18827242"/>
              <a:gd name="connsiteX7" fmla="*/ 7619168 w 13887499"/>
              <a:gd name="connsiteY7" fmla="*/ 17716802 h 18827242"/>
              <a:gd name="connsiteX8" fmla="*/ 7862126 w 13887499"/>
              <a:gd name="connsiteY8" fmla="*/ 17740520 h 18827242"/>
              <a:gd name="connsiteX9" fmla="*/ 8123011 w 13887499"/>
              <a:gd name="connsiteY9" fmla="*/ 18827242 h 18827242"/>
              <a:gd name="connsiteX10" fmla="*/ 8473800 w 13887499"/>
              <a:gd name="connsiteY10" fmla="*/ 17727678 h 18827242"/>
              <a:gd name="connsiteX11" fmla="*/ 9322418 w 13887499"/>
              <a:gd name="connsiteY11" fmla="*/ 17714255 h 18827242"/>
              <a:gd name="connsiteX12" fmla="*/ 13140558 w 13887499"/>
              <a:gd name="connsiteY12" fmla="*/ 17761057 h 18827242"/>
              <a:gd name="connsiteX13" fmla="*/ 13815747 w 13887499"/>
              <a:gd name="connsiteY13" fmla="*/ 17736053 h 18827242"/>
              <a:gd name="connsiteX14" fmla="*/ 13882846 w 13887499"/>
              <a:gd name="connsiteY14" fmla="*/ 12589362 h 18827242"/>
              <a:gd name="connsiteX15" fmla="*/ 13876824 w 13887499"/>
              <a:gd name="connsiteY15" fmla="*/ 1815831 h 18827242"/>
              <a:gd name="connsiteX16" fmla="*/ 13869551 w 13887499"/>
              <a:gd name="connsiteY16" fmla="*/ 818007 h 18827242"/>
              <a:gd name="connsiteX17" fmla="*/ 13856817 w 13887499"/>
              <a:gd name="connsiteY17" fmla="*/ 183998 h 18827242"/>
              <a:gd name="connsiteX18" fmla="*/ 11021126 w 13887499"/>
              <a:gd name="connsiteY18" fmla="*/ 197017 h 18827242"/>
              <a:gd name="connsiteX19" fmla="*/ 7096775 w 13887499"/>
              <a:gd name="connsiteY19" fmla="*/ 0 h 18827242"/>
              <a:gd name="connsiteX20" fmla="*/ 1634507 w 13887499"/>
              <a:gd name="connsiteY20" fmla="*/ 123918 h 18827242"/>
              <a:gd name="connsiteX0" fmla="*/ 1543884 w 13796876"/>
              <a:gd name="connsiteY0" fmla="*/ 123918 h 18827242"/>
              <a:gd name="connsiteX1" fmla="*/ 134614 w 13796876"/>
              <a:gd name="connsiteY1" fmla="*/ 130167 h 18827242"/>
              <a:gd name="connsiteX2" fmla="*/ 0 w 13796876"/>
              <a:gd name="connsiteY2" fmla="*/ 3005632 h 18827242"/>
              <a:gd name="connsiteX3" fmla="*/ 141583 w 13796876"/>
              <a:gd name="connsiteY3" fmla="*/ 12816095 h 18827242"/>
              <a:gd name="connsiteX4" fmla="*/ 135387 w 13796876"/>
              <a:gd name="connsiteY4" fmla="*/ 16521094 h 18827242"/>
              <a:gd name="connsiteX5" fmla="*/ 210928 w 13796876"/>
              <a:gd name="connsiteY5" fmla="*/ 17791372 h 18827242"/>
              <a:gd name="connsiteX6" fmla="*/ 4941052 w 13796876"/>
              <a:gd name="connsiteY6" fmla="*/ 17737530 h 18827242"/>
              <a:gd name="connsiteX7" fmla="*/ 7528545 w 13796876"/>
              <a:gd name="connsiteY7" fmla="*/ 17716802 h 18827242"/>
              <a:gd name="connsiteX8" fmla="*/ 7771503 w 13796876"/>
              <a:gd name="connsiteY8" fmla="*/ 17740520 h 18827242"/>
              <a:gd name="connsiteX9" fmla="*/ 8032388 w 13796876"/>
              <a:gd name="connsiteY9" fmla="*/ 18827242 h 18827242"/>
              <a:gd name="connsiteX10" fmla="*/ 8383177 w 13796876"/>
              <a:gd name="connsiteY10" fmla="*/ 17727678 h 18827242"/>
              <a:gd name="connsiteX11" fmla="*/ 9231795 w 13796876"/>
              <a:gd name="connsiteY11" fmla="*/ 17714255 h 18827242"/>
              <a:gd name="connsiteX12" fmla="*/ 13049935 w 13796876"/>
              <a:gd name="connsiteY12" fmla="*/ 17761057 h 18827242"/>
              <a:gd name="connsiteX13" fmla="*/ 13725124 w 13796876"/>
              <a:gd name="connsiteY13" fmla="*/ 17736053 h 18827242"/>
              <a:gd name="connsiteX14" fmla="*/ 13792223 w 13796876"/>
              <a:gd name="connsiteY14" fmla="*/ 12589362 h 18827242"/>
              <a:gd name="connsiteX15" fmla="*/ 13786201 w 13796876"/>
              <a:gd name="connsiteY15" fmla="*/ 1815831 h 18827242"/>
              <a:gd name="connsiteX16" fmla="*/ 13778928 w 13796876"/>
              <a:gd name="connsiteY16" fmla="*/ 818007 h 18827242"/>
              <a:gd name="connsiteX17" fmla="*/ 13766194 w 13796876"/>
              <a:gd name="connsiteY17" fmla="*/ 183998 h 18827242"/>
              <a:gd name="connsiteX18" fmla="*/ 10930503 w 13796876"/>
              <a:gd name="connsiteY18" fmla="*/ 197017 h 18827242"/>
              <a:gd name="connsiteX19" fmla="*/ 7006152 w 13796876"/>
              <a:gd name="connsiteY19" fmla="*/ 0 h 18827242"/>
              <a:gd name="connsiteX20" fmla="*/ 1543884 w 13796876"/>
              <a:gd name="connsiteY20" fmla="*/ 123918 h 18827242"/>
              <a:gd name="connsiteX0" fmla="*/ 1543884 w 13796876"/>
              <a:gd name="connsiteY0" fmla="*/ 123918 h 18827242"/>
              <a:gd name="connsiteX1" fmla="*/ 134614 w 13796876"/>
              <a:gd name="connsiteY1" fmla="*/ 130167 h 18827242"/>
              <a:gd name="connsiteX2" fmla="*/ 0 w 13796876"/>
              <a:gd name="connsiteY2" fmla="*/ 2264943 h 18827242"/>
              <a:gd name="connsiteX3" fmla="*/ 141583 w 13796876"/>
              <a:gd name="connsiteY3" fmla="*/ 12816095 h 18827242"/>
              <a:gd name="connsiteX4" fmla="*/ 135387 w 13796876"/>
              <a:gd name="connsiteY4" fmla="*/ 16521094 h 18827242"/>
              <a:gd name="connsiteX5" fmla="*/ 210928 w 13796876"/>
              <a:gd name="connsiteY5" fmla="*/ 17791372 h 18827242"/>
              <a:gd name="connsiteX6" fmla="*/ 4941052 w 13796876"/>
              <a:gd name="connsiteY6" fmla="*/ 17737530 h 18827242"/>
              <a:gd name="connsiteX7" fmla="*/ 7528545 w 13796876"/>
              <a:gd name="connsiteY7" fmla="*/ 17716802 h 18827242"/>
              <a:gd name="connsiteX8" fmla="*/ 7771503 w 13796876"/>
              <a:gd name="connsiteY8" fmla="*/ 17740520 h 18827242"/>
              <a:gd name="connsiteX9" fmla="*/ 8032388 w 13796876"/>
              <a:gd name="connsiteY9" fmla="*/ 18827242 h 18827242"/>
              <a:gd name="connsiteX10" fmla="*/ 8383177 w 13796876"/>
              <a:gd name="connsiteY10" fmla="*/ 17727678 h 18827242"/>
              <a:gd name="connsiteX11" fmla="*/ 9231795 w 13796876"/>
              <a:gd name="connsiteY11" fmla="*/ 17714255 h 18827242"/>
              <a:gd name="connsiteX12" fmla="*/ 13049935 w 13796876"/>
              <a:gd name="connsiteY12" fmla="*/ 17761057 h 18827242"/>
              <a:gd name="connsiteX13" fmla="*/ 13725124 w 13796876"/>
              <a:gd name="connsiteY13" fmla="*/ 17736053 h 18827242"/>
              <a:gd name="connsiteX14" fmla="*/ 13792223 w 13796876"/>
              <a:gd name="connsiteY14" fmla="*/ 12589362 h 18827242"/>
              <a:gd name="connsiteX15" fmla="*/ 13786201 w 13796876"/>
              <a:gd name="connsiteY15" fmla="*/ 1815831 h 18827242"/>
              <a:gd name="connsiteX16" fmla="*/ 13778928 w 13796876"/>
              <a:gd name="connsiteY16" fmla="*/ 818007 h 18827242"/>
              <a:gd name="connsiteX17" fmla="*/ 13766194 w 13796876"/>
              <a:gd name="connsiteY17" fmla="*/ 183998 h 18827242"/>
              <a:gd name="connsiteX18" fmla="*/ 10930503 w 13796876"/>
              <a:gd name="connsiteY18" fmla="*/ 197017 h 18827242"/>
              <a:gd name="connsiteX19" fmla="*/ 7006152 w 13796876"/>
              <a:gd name="connsiteY19" fmla="*/ 0 h 18827242"/>
              <a:gd name="connsiteX20" fmla="*/ 1543884 w 13796876"/>
              <a:gd name="connsiteY20" fmla="*/ 123918 h 18827242"/>
              <a:gd name="connsiteX0" fmla="*/ 1506125 w 13759117"/>
              <a:gd name="connsiteY0" fmla="*/ 123918 h 18827242"/>
              <a:gd name="connsiteX1" fmla="*/ 96855 w 13759117"/>
              <a:gd name="connsiteY1" fmla="*/ 130167 h 18827242"/>
              <a:gd name="connsiteX2" fmla="*/ 0 w 13759117"/>
              <a:gd name="connsiteY2" fmla="*/ 2217156 h 18827242"/>
              <a:gd name="connsiteX3" fmla="*/ 103824 w 13759117"/>
              <a:gd name="connsiteY3" fmla="*/ 12816095 h 18827242"/>
              <a:gd name="connsiteX4" fmla="*/ 97628 w 13759117"/>
              <a:gd name="connsiteY4" fmla="*/ 16521094 h 18827242"/>
              <a:gd name="connsiteX5" fmla="*/ 173169 w 13759117"/>
              <a:gd name="connsiteY5" fmla="*/ 17791372 h 18827242"/>
              <a:gd name="connsiteX6" fmla="*/ 4903293 w 13759117"/>
              <a:gd name="connsiteY6" fmla="*/ 17737530 h 18827242"/>
              <a:gd name="connsiteX7" fmla="*/ 7490786 w 13759117"/>
              <a:gd name="connsiteY7" fmla="*/ 17716802 h 18827242"/>
              <a:gd name="connsiteX8" fmla="*/ 7733744 w 13759117"/>
              <a:gd name="connsiteY8" fmla="*/ 17740520 h 18827242"/>
              <a:gd name="connsiteX9" fmla="*/ 7994629 w 13759117"/>
              <a:gd name="connsiteY9" fmla="*/ 18827242 h 18827242"/>
              <a:gd name="connsiteX10" fmla="*/ 8345418 w 13759117"/>
              <a:gd name="connsiteY10" fmla="*/ 17727678 h 18827242"/>
              <a:gd name="connsiteX11" fmla="*/ 9194036 w 13759117"/>
              <a:gd name="connsiteY11" fmla="*/ 17714255 h 18827242"/>
              <a:gd name="connsiteX12" fmla="*/ 13012176 w 13759117"/>
              <a:gd name="connsiteY12" fmla="*/ 17761057 h 18827242"/>
              <a:gd name="connsiteX13" fmla="*/ 13687365 w 13759117"/>
              <a:gd name="connsiteY13" fmla="*/ 17736053 h 18827242"/>
              <a:gd name="connsiteX14" fmla="*/ 13754464 w 13759117"/>
              <a:gd name="connsiteY14" fmla="*/ 12589362 h 18827242"/>
              <a:gd name="connsiteX15" fmla="*/ 13748442 w 13759117"/>
              <a:gd name="connsiteY15" fmla="*/ 1815831 h 18827242"/>
              <a:gd name="connsiteX16" fmla="*/ 13741169 w 13759117"/>
              <a:gd name="connsiteY16" fmla="*/ 818007 h 18827242"/>
              <a:gd name="connsiteX17" fmla="*/ 13728435 w 13759117"/>
              <a:gd name="connsiteY17" fmla="*/ 183998 h 18827242"/>
              <a:gd name="connsiteX18" fmla="*/ 10892744 w 13759117"/>
              <a:gd name="connsiteY18" fmla="*/ 197017 h 18827242"/>
              <a:gd name="connsiteX19" fmla="*/ 6968393 w 13759117"/>
              <a:gd name="connsiteY19" fmla="*/ 0 h 18827242"/>
              <a:gd name="connsiteX20" fmla="*/ 1506125 w 1375911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73694 w 13728987"/>
              <a:gd name="connsiteY3" fmla="*/ 12816095 h 18827242"/>
              <a:gd name="connsiteX4" fmla="*/ 67498 w 13728987"/>
              <a:gd name="connsiteY4" fmla="*/ 16521094 h 18827242"/>
              <a:gd name="connsiteX5" fmla="*/ 143039 w 13728987"/>
              <a:gd name="connsiteY5" fmla="*/ 17791372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67498 w 13728987"/>
              <a:gd name="connsiteY4" fmla="*/ 16521094 h 18827242"/>
              <a:gd name="connsiteX5" fmla="*/ 143039 w 13728987"/>
              <a:gd name="connsiteY5" fmla="*/ 17791372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713939 w 13966931"/>
              <a:gd name="connsiteY0" fmla="*/ 123918 h 18827242"/>
              <a:gd name="connsiteX1" fmla="*/ 304669 w 13966931"/>
              <a:gd name="connsiteY1" fmla="*/ 130167 h 18827242"/>
              <a:gd name="connsiteX2" fmla="*/ 238021 w 13966931"/>
              <a:gd name="connsiteY2" fmla="*/ 1715395 h 18827242"/>
              <a:gd name="connsiteX3" fmla="*/ 281431 w 13966931"/>
              <a:gd name="connsiteY3" fmla="*/ 12911667 h 18827242"/>
              <a:gd name="connsiteX4" fmla="*/ 282787 w 13966931"/>
              <a:gd name="connsiteY4" fmla="*/ 16664453 h 18827242"/>
              <a:gd name="connsiteX5" fmla="*/ 380983 w 13966931"/>
              <a:gd name="connsiteY5" fmla="*/ 17791372 h 18827242"/>
              <a:gd name="connsiteX6" fmla="*/ 5111107 w 13966931"/>
              <a:gd name="connsiteY6" fmla="*/ 17737530 h 18827242"/>
              <a:gd name="connsiteX7" fmla="*/ 7698600 w 13966931"/>
              <a:gd name="connsiteY7" fmla="*/ 17716802 h 18827242"/>
              <a:gd name="connsiteX8" fmla="*/ 7941558 w 13966931"/>
              <a:gd name="connsiteY8" fmla="*/ 17740520 h 18827242"/>
              <a:gd name="connsiteX9" fmla="*/ 8202443 w 13966931"/>
              <a:gd name="connsiteY9" fmla="*/ 18827242 h 18827242"/>
              <a:gd name="connsiteX10" fmla="*/ 8553232 w 13966931"/>
              <a:gd name="connsiteY10" fmla="*/ 17727678 h 18827242"/>
              <a:gd name="connsiteX11" fmla="*/ 9401850 w 13966931"/>
              <a:gd name="connsiteY11" fmla="*/ 17714255 h 18827242"/>
              <a:gd name="connsiteX12" fmla="*/ 13219990 w 13966931"/>
              <a:gd name="connsiteY12" fmla="*/ 17761057 h 18827242"/>
              <a:gd name="connsiteX13" fmla="*/ 13895179 w 13966931"/>
              <a:gd name="connsiteY13" fmla="*/ 17736053 h 18827242"/>
              <a:gd name="connsiteX14" fmla="*/ 13962278 w 13966931"/>
              <a:gd name="connsiteY14" fmla="*/ 12589362 h 18827242"/>
              <a:gd name="connsiteX15" fmla="*/ 13956256 w 13966931"/>
              <a:gd name="connsiteY15" fmla="*/ 1815831 h 18827242"/>
              <a:gd name="connsiteX16" fmla="*/ 13948983 w 13966931"/>
              <a:gd name="connsiteY16" fmla="*/ 818007 h 18827242"/>
              <a:gd name="connsiteX17" fmla="*/ 13936249 w 13966931"/>
              <a:gd name="connsiteY17" fmla="*/ 183998 h 18827242"/>
              <a:gd name="connsiteX18" fmla="*/ 11100558 w 13966931"/>
              <a:gd name="connsiteY18" fmla="*/ 197017 h 18827242"/>
              <a:gd name="connsiteX19" fmla="*/ 7176207 w 13966931"/>
              <a:gd name="connsiteY19" fmla="*/ 0 h 18827242"/>
              <a:gd name="connsiteX20" fmla="*/ 1713939 w 13966931"/>
              <a:gd name="connsiteY20" fmla="*/ 123918 h 18827242"/>
              <a:gd name="connsiteX0" fmla="*/ 1790866 w 14043858"/>
              <a:gd name="connsiteY0" fmla="*/ 123918 h 18827242"/>
              <a:gd name="connsiteX1" fmla="*/ 381596 w 14043858"/>
              <a:gd name="connsiteY1" fmla="*/ 130167 h 18827242"/>
              <a:gd name="connsiteX2" fmla="*/ 314948 w 14043858"/>
              <a:gd name="connsiteY2" fmla="*/ 1715395 h 18827242"/>
              <a:gd name="connsiteX3" fmla="*/ 358358 w 14043858"/>
              <a:gd name="connsiteY3" fmla="*/ 12911667 h 18827242"/>
              <a:gd name="connsiteX4" fmla="*/ 359714 w 14043858"/>
              <a:gd name="connsiteY4" fmla="*/ 16664453 h 18827242"/>
              <a:gd name="connsiteX5" fmla="*/ 352184 w 14043858"/>
              <a:gd name="connsiteY5" fmla="*/ 17767479 h 18827242"/>
              <a:gd name="connsiteX6" fmla="*/ 5188034 w 14043858"/>
              <a:gd name="connsiteY6" fmla="*/ 17737530 h 18827242"/>
              <a:gd name="connsiteX7" fmla="*/ 7775527 w 14043858"/>
              <a:gd name="connsiteY7" fmla="*/ 17716802 h 18827242"/>
              <a:gd name="connsiteX8" fmla="*/ 8018485 w 14043858"/>
              <a:gd name="connsiteY8" fmla="*/ 17740520 h 18827242"/>
              <a:gd name="connsiteX9" fmla="*/ 8279370 w 14043858"/>
              <a:gd name="connsiteY9" fmla="*/ 18827242 h 18827242"/>
              <a:gd name="connsiteX10" fmla="*/ 8630159 w 14043858"/>
              <a:gd name="connsiteY10" fmla="*/ 17727678 h 18827242"/>
              <a:gd name="connsiteX11" fmla="*/ 9478777 w 14043858"/>
              <a:gd name="connsiteY11" fmla="*/ 17714255 h 18827242"/>
              <a:gd name="connsiteX12" fmla="*/ 13296917 w 14043858"/>
              <a:gd name="connsiteY12" fmla="*/ 17761057 h 18827242"/>
              <a:gd name="connsiteX13" fmla="*/ 13972106 w 14043858"/>
              <a:gd name="connsiteY13" fmla="*/ 17736053 h 18827242"/>
              <a:gd name="connsiteX14" fmla="*/ 14039205 w 14043858"/>
              <a:gd name="connsiteY14" fmla="*/ 12589362 h 18827242"/>
              <a:gd name="connsiteX15" fmla="*/ 14033183 w 14043858"/>
              <a:gd name="connsiteY15" fmla="*/ 1815831 h 18827242"/>
              <a:gd name="connsiteX16" fmla="*/ 14025910 w 14043858"/>
              <a:gd name="connsiteY16" fmla="*/ 818007 h 18827242"/>
              <a:gd name="connsiteX17" fmla="*/ 14013176 w 14043858"/>
              <a:gd name="connsiteY17" fmla="*/ 183998 h 18827242"/>
              <a:gd name="connsiteX18" fmla="*/ 11177485 w 14043858"/>
              <a:gd name="connsiteY18" fmla="*/ 197017 h 18827242"/>
              <a:gd name="connsiteX19" fmla="*/ 7253134 w 14043858"/>
              <a:gd name="connsiteY19" fmla="*/ 0 h 18827242"/>
              <a:gd name="connsiteX20" fmla="*/ 1790866 w 14043858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44843 w 13728987"/>
              <a:gd name="connsiteY4" fmla="*/ 16664453 h 18827242"/>
              <a:gd name="connsiteX5" fmla="*/ 37313 w 13728987"/>
              <a:gd name="connsiteY5" fmla="*/ 17767479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44843 w 13728987"/>
              <a:gd name="connsiteY4" fmla="*/ 16664453 h 18827242"/>
              <a:gd name="connsiteX5" fmla="*/ 82623 w 13728987"/>
              <a:gd name="connsiteY5" fmla="*/ 17767479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8312 w 13728987"/>
              <a:gd name="connsiteY15" fmla="*/ 1815831 h 18827242"/>
              <a:gd name="connsiteX16" fmla="*/ 13711039 w 13728987"/>
              <a:gd name="connsiteY16" fmla="*/ 818007 h 18827242"/>
              <a:gd name="connsiteX17" fmla="*/ 13698305 w 13728987"/>
              <a:gd name="connsiteY17" fmla="*/ 183998 h 18827242"/>
              <a:gd name="connsiteX18" fmla="*/ 10862614 w 13728987"/>
              <a:gd name="connsiteY18" fmla="*/ 197017 h 18827242"/>
              <a:gd name="connsiteX19" fmla="*/ 6938263 w 13728987"/>
              <a:gd name="connsiteY19" fmla="*/ 0 h 18827242"/>
              <a:gd name="connsiteX20" fmla="*/ 1475995 w 13728987"/>
              <a:gd name="connsiteY20" fmla="*/ 123918 h 18827242"/>
              <a:gd name="connsiteX0" fmla="*/ 1475995 w 13728987"/>
              <a:gd name="connsiteY0" fmla="*/ 123918 h 18827242"/>
              <a:gd name="connsiteX1" fmla="*/ 66725 w 13728987"/>
              <a:gd name="connsiteY1" fmla="*/ 130167 h 18827242"/>
              <a:gd name="connsiteX2" fmla="*/ 77 w 13728987"/>
              <a:gd name="connsiteY2" fmla="*/ 1715395 h 18827242"/>
              <a:gd name="connsiteX3" fmla="*/ 43487 w 13728987"/>
              <a:gd name="connsiteY3" fmla="*/ 12911667 h 18827242"/>
              <a:gd name="connsiteX4" fmla="*/ 44843 w 13728987"/>
              <a:gd name="connsiteY4" fmla="*/ 16664453 h 18827242"/>
              <a:gd name="connsiteX5" fmla="*/ 82623 w 13728987"/>
              <a:gd name="connsiteY5" fmla="*/ 17767479 h 18827242"/>
              <a:gd name="connsiteX6" fmla="*/ 4873163 w 13728987"/>
              <a:gd name="connsiteY6" fmla="*/ 17737530 h 18827242"/>
              <a:gd name="connsiteX7" fmla="*/ 7460656 w 13728987"/>
              <a:gd name="connsiteY7" fmla="*/ 17716802 h 18827242"/>
              <a:gd name="connsiteX8" fmla="*/ 7703614 w 13728987"/>
              <a:gd name="connsiteY8" fmla="*/ 17740520 h 18827242"/>
              <a:gd name="connsiteX9" fmla="*/ 7964499 w 13728987"/>
              <a:gd name="connsiteY9" fmla="*/ 18827242 h 18827242"/>
              <a:gd name="connsiteX10" fmla="*/ 8315288 w 13728987"/>
              <a:gd name="connsiteY10" fmla="*/ 17727678 h 18827242"/>
              <a:gd name="connsiteX11" fmla="*/ 9163906 w 13728987"/>
              <a:gd name="connsiteY11" fmla="*/ 17714255 h 18827242"/>
              <a:gd name="connsiteX12" fmla="*/ 12982046 w 13728987"/>
              <a:gd name="connsiteY12" fmla="*/ 17761057 h 18827242"/>
              <a:gd name="connsiteX13" fmla="*/ 13657235 w 13728987"/>
              <a:gd name="connsiteY13" fmla="*/ 17736053 h 18827242"/>
              <a:gd name="connsiteX14" fmla="*/ 13724334 w 13728987"/>
              <a:gd name="connsiteY14" fmla="*/ 12589362 h 18827242"/>
              <a:gd name="connsiteX15" fmla="*/ 13711039 w 13728987"/>
              <a:gd name="connsiteY15" fmla="*/ 818007 h 18827242"/>
              <a:gd name="connsiteX16" fmla="*/ 13698305 w 13728987"/>
              <a:gd name="connsiteY16" fmla="*/ 183998 h 18827242"/>
              <a:gd name="connsiteX17" fmla="*/ 10862614 w 13728987"/>
              <a:gd name="connsiteY17" fmla="*/ 197017 h 18827242"/>
              <a:gd name="connsiteX18" fmla="*/ 6938263 w 13728987"/>
              <a:gd name="connsiteY18" fmla="*/ 0 h 18827242"/>
              <a:gd name="connsiteX19" fmla="*/ 1475995 w 13728987"/>
              <a:gd name="connsiteY19" fmla="*/ 123918 h 1882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728987" h="18827242">
                <a:moveTo>
                  <a:pt x="1475995" y="123918"/>
                </a:moveTo>
                <a:lnTo>
                  <a:pt x="66725" y="130167"/>
                </a:lnTo>
                <a:cubicBezTo>
                  <a:pt x="-52497" y="136800"/>
                  <a:pt x="30958" y="1668443"/>
                  <a:pt x="77" y="1715395"/>
                </a:cubicBezTo>
                <a:cubicBezTo>
                  <a:pt x="12030" y="2787368"/>
                  <a:pt x="31534" y="10406099"/>
                  <a:pt x="43487" y="12911667"/>
                </a:cubicBezTo>
                <a:cubicBezTo>
                  <a:pt x="51396" y="13716648"/>
                  <a:pt x="25934" y="15824926"/>
                  <a:pt x="44843" y="16664453"/>
                </a:cubicBezTo>
                <a:cubicBezTo>
                  <a:pt x="60986" y="17348981"/>
                  <a:pt x="14206" y="17755888"/>
                  <a:pt x="82623" y="17767479"/>
                </a:cubicBezTo>
                <a:cubicBezTo>
                  <a:pt x="895396" y="17905176"/>
                  <a:pt x="3258562" y="17768490"/>
                  <a:pt x="4873163" y="17737530"/>
                </a:cubicBezTo>
                <a:lnTo>
                  <a:pt x="7460656" y="17716802"/>
                </a:lnTo>
                <a:cubicBezTo>
                  <a:pt x="7516103" y="17716329"/>
                  <a:pt x="7679687" y="17679213"/>
                  <a:pt x="7703614" y="17740520"/>
                </a:cubicBezTo>
                <a:cubicBezTo>
                  <a:pt x="7777504" y="17929845"/>
                  <a:pt x="7924540" y="18683015"/>
                  <a:pt x="7964499" y="18827242"/>
                </a:cubicBezTo>
                <a:cubicBezTo>
                  <a:pt x="8011490" y="18716320"/>
                  <a:pt x="8136116" y="18053443"/>
                  <a:pt x="8315288" y="17727678"/>
                </a:cubicBezTo>
                <a:cubicBezTo>
                  <a:pt x="8402277" y="17724938"/>
                  <a:pt x="8802694" y="17721170"/>
                  <a:pt x="9163906" y="17714255"/>
                </a:cubicBezTo>
                <a:lnTo>
                  <a:pt x="12982046" y="17761057"/>
                </a:lnTo>
                <a:cubicBezTo>
                  <a:pt x="13526076" y="17823070"/>
                  <a:pt x="13455159" y="17756054"/>
                  <a:pt x="13657235" y="17736053"/>
                </a:cubicBezTo>
                <a:cubicBezTo>
                  <a:pt x="13695678" y="17530533"/>
                  <a:pt x="13710990" y="14374663"/>
                  <a:pt x="13724334" y="12589362"/>
                </a:cubicBezTo>
                <a:cubicBezTo>
                  <a:pt x="13733301" y="9769688"/>
                  <a:pt x="13715377" y="2885568"/>
                  <a:pt x="13711039" y="818007"/>
                </a:cubicBezTo>
                <a:cubicBezTo>
                  <a:pt x="13700153" y="550017"/>
                  <a:pt x="13765243" y="191924"/>
                  <a:pt x="13698305" y="183998"/>
                </a:cubicBezTo>
                <a:cubicBezTo>
                  <a:pt x="13215788" y="126864"/>
                  <a:pt x="11989288" y="227683"/>
                  <a:pt x="10862614" y="197017"/>
                </a:cubicBezTo>
                <a:cubicBezTo>
                  <a:pt x="9735940" y="166351"/>
                  <a:pt x="8246380" y="65672"/>
                  <a:pt x="6938263" y="0"/>
                </a:cubicBezTo>
                <a:lnTo>
                  <a:pt x="1475995" y="12391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FD0609A-0E48-44C7-915C-18B7CE627A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347391"/>
              </p:ext>
            </p:extLst>
          </p:nvPr>
        </p:nvGraphicFramePr>
        <p:xfrm>
          <a:off x="929482" y="696397"/>
          <a:ext cx="10382434" cy="3836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9" name="Picture 59" descr="Icon&#10;&#10;Description automatically generated">
            <a:extLst>
              <a:ext uri="{FF2B5EF4-FFF2-40B4-BE49-F238E27FC236}">
                <a16:creationId xmlns:a16="http://schemas.microsoft.com/office/drawing/2014/main" id="{03B6176F-6549-4D7D-A6F7-21E851D88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98" y="5104036"/>
            <a:ext cx="1381125" cy="1381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7" name="Picture 67" descr="Icon&#10;&#10;Description automatically generated">
            <a:extLst>
              <a:ext uri="{FF2B5EF4-FFF2-40B4-BE49-F238E27FC236}">
                <a16:creationId xmlns:a16="http://schemas.microsoft.com/office/drawing/2014/main" id="{761F4AB6-8E8D-4CD7-9C5A-70ED43668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1965" y="5156054"/>
            <a:ext cx="1270290" cy="12702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" name="Picture 68" descr="Logo&#10;&#10;Description automatically generated">
            <a:extLst>
              <a:ext uri="{FF2B5EF4-FFF2-40B4-BE49-F238E27FC236}">
                <a16:creationId xmlns:a16="http://schemas.microsoft.com/office/drawing/2014/main" id="{0DA93904-FBBE-42EC-AC08-4F24C46DA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4691" y="5049981"/>
            <a:ext cx="1330037" cy="1330038"/>
          </a:xfrm>
          <a:prstGeom prst="rect">
            <a:avLst/>
          </a:prstGeom>
        </p:spPr>
      </p:pic>
      <p:pic>
        <p:nvPicPr>
          <p:cNvPr id="69" name="Picture 69">
            <a:extLst>
              <a:ext uri="{FF2B5EF4-FFF2-40B4-BE49-F238E27FC236}">
                <a16:creationId xmlns:a16="http://schemas.microsoft.com/office/drawing/2014/main" id="{B227474F-0CC8-4635-851D-6DB42EEF0E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717" t="23503" r="22727" b="26126"/>
          <a:stretch/>
        </p:blipFill>
        <p:spPr>
          <a:xfrm>
            <a:off x="9545781" y="4998232"/>
            <a:ext cx="1413169" cy="14510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73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7C1B-0D36-4AE1-BE86-82FEE87A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database schema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80D08D1-DE6B-4CCA-B38B-A66C1AC78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85" y="2089298"/>
            <a:ext cx="5582756" cy="3827722"/>
          </a:xfrm>
        </p:spPr>
      </p:pic>
    </p:spTree>
    <p:extLst>
      <p:ext uri="{BB962C8B-B14F-4D97-AF65-F5344CB8AC3E}">
        <p14:creationId xmlns:p14="http://schemas.microsoft.com/office/powerpoint/2010/main" val="1525016507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bubbles">
      <a:dk1>
        <a:sysClr val="windowText" lastClr="000000"/>
      </a:dk1>
      <a:lt1>
        <a:sysClr val="window" lastClr="FFFFFF"/>
      </a:lt1>
      <a:dk2>
        <a:srgbClr val="071819"/>
      </a:dk2>
      <a:lt2>
        <a:srgbClr val="D5F2EB"/>
      </a:lt2>
      <a:accent1>
        <a:srgbClr val="38B698"/>
      </a:accent1>
      <a:accent2>
        <a:srgbClr val="528BD6"/>
      </a:accent2>
      <a:accent3>
        <a:srgbClr val="31A7C7"/>
      </a:accent3>
      <a:accent4>
        <a:srgbClr val="F15843"/>
      </a:accent4>
      <a:accent5>
        <a:srgbClr val="DE3A6D"/>
      </a:accent5>
      <a:accent6>
        <a:srgbClr val="7AAE3C"/>
      </a:accent6>
      <a:hlink>
        <a:srgbClr val="2F9880"/>
      </a:hlink>
      <a:folHlink>
        <a:srgbClr val="396CD1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ChitchatVTI</vt:lpstr>
      <vt:lpstr>Instafriends</vt:lpstr>
      <vt:lpstr>What is it?</vt:lpstr>
      <vt:lpstr>Upload a profile picture</vt:lpstr>
      <vt:lpstr>Search for other cat enthusiasts</vt:lpstr>
      <vt:lpstr>Post their own collections of cats</vt:lpstr>
      <vt:lpstr>Interact with others on the platform by...</vt:lpstr>
      <vt:lpstr>Safety and security Just as cats love their privacy... WE DO TOO</vt:lpstr>
      <vt:lpstr>Technologies used</vt:lpstr>
      <vt:lpstr>Our database schema</vt:lpstr>
      <vt:lpstr>AWS S3 bucket</vt:lpstr>
      <vt:lpstr>Cats on the go!!</vt:lpstr>
      <vt:lpstr>Now for the DEMO</vt:lpstr>
      <vt:lpstr>Project management tools used</vt:lpstr>
      <vt:lpstr>Challenges and setbacks  Future Updates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511</cp:revision>
  <dcterms:created xsi:type="dcterms:W3CDTF">2021-08-01T16:14:31Z</dcterms:created>
  <dcterms:modified xsi:type="dcterms:W3CDTF">2021-08-03T16:24:55Z</dcterms:modified>
</cp:coreProperties>
</file>